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9739A-6FF3-484B-A0C9-C62FA9617E8C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700F28-65A1-4385-959F-0B56723BDB2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8225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E2E3AF-E4E4-40B2-9CA8-85E1823A0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50D4233-3E9A-48DD-B609-05A0F5D9DE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20F9F56-E3C6-47A9-97AB-AA38989AD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2E10-EA21-47B6-BB1E-73D8B9E3F2B0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044789-A508-47F6-BD49-EAD24938E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3717E85-8A7E-40C6-9DF9-8911D75E4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BA8D-06D8-4178-9CE3-C8A5B0A7A7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6890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E045C8-C82B-4FAC-B9AA-8F48A2784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6544D42-D719-4554-A34A-D4B6A9399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250914D-7512-4788-AAA7-6EFAD4E82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2E10-EA21-47B6-BB1E-73D8B9E3F2B0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36CB90B-6297-492B-9524-FEA1B4BEE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17B9327-B9FF-47D9-9434-8E8370E0C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BA8D-06D8-4178-9CE3-C8A5B0A7A7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9949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880186A-6EE9-4C1F-8A97-AC60F2F010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2919DE7-A566-4065-B9BE-00E802897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0D9550-DCF1-474D-9D19-587576819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2E10-EA21-47B6-BB1E-73D8B9E3F2B0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EEA054-DC3A-4962-BD79-83A7DD432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9509039-3CB4-4D21-9C00-DE11F21D9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BA8D-06D8-4178-9CE3-C8A5B0A7A7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2660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3B9CCA-BEC1-4FF9-97F9-75996187D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8E087B3-6817-45E7-9635-1F5E21DF2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59E97F-C822-4776-85E6-5278C1A7D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2E10-EA21-47B6-BB1E-73D8B9E3F2B0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0B5C1B-5455-493E-A552-52189B92E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724D16-6450-4EC5-AE80-FE5285DC7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BA8D-06D8-4178-9CE3-C8A5B0A7A7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5653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24776A-F955-4EB7-9B12-DE41C932DA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1D01FE2-1186-45DD-B6F9-29CA3AD3E3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036CB4-4335-4C13-81B6-977DD6EC4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2E10-EA21-47B6-BB1E-73D8B9E3F2B0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2AA1B79-5552-41A0-A3B9-C4D013958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E31178E-CBF6-41DA-BFA0-807A0094C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BA8D-06D8-4178-9CE3-C8A5B0A7A7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7339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D150C6-E488-496B-AB9B-098235CD0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50811F-CD20-47F6-BB99-BFA2C7685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568F07C-2757-4C39-8476-20ECD0F53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2079A35-3F2E-4AC6-A0AF-DAC04C253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2E10-EA21-47B6-BB1E-73D8B9E3F2B0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8326C93-B4CC-41EB-9676-8D73060B4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36CE57F-F6D6-4B63-B35F-C53098D99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BA8D-06D8-4178-9CE3-C8A5B0A7A7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162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ED620D-B1D3-4E2B-BC03-8AFD73466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EF3CCA2-52AB-4095-BF04-0823D9833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FE68E22-18F4-4D0D-9C9D-8FEDB0609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839B166-70B3-4AA4-9867-EC0EFE7EBB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74205AB-C4C4-4696-91A7-A2F083F697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2B01625-71F9-48AA-B362-F9A31E565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2E10-EA21-47B6-BB1E-73D8B9E3F2B0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580A169-14A5-43E4-B967-B2232026D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6012A06-5049-4B3B-B687-1CAB8673A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BA8D-06D8-4178-9CE3-C8A5B0A7A7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512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2BE6D5-3433-43C2-8B02-947B42DB8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46C71A8-4862-4301-B633-FEB2D98B7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2E10-EA21-47B6-BB1E-73D8B9E3F2B0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A8B5481-0E54-4761-911F-0200DDCCF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FA0E5F8-0B45-46A2-B1F4-7A948B3C4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BA8D-06D8-4178-9CE3-C8A5B0A7A7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1134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B79BFA7-A35B-457B-87E9-41C3DE4F9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2E10-EA21-47B6-BB1E-73D8B9E3F2B0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82D6B36-D75B-4ABD-80ED-E76094B71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8AE70B1-FFFC-4CE8-9B2D-57B2E71B1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BA8D-06D8-4178-9CE3-C8A5B0A7A7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2621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C8A1EA-2CDA-4806-8E0D-0044628AC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4DDDAD4-D1B9-4B6D-8E8E-C6CDCD1A5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6114333-FA24-47C7-90BB-3FB499A4A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2473A76-E8D9-41BA-B472-FA8DE4EF8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2E10-EA21-47B6-BB1E-73D8B9E3F2B0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07B278E-9AC5-4CF2-971E-2CB4948AF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BD84775-D3DA-4543-88AD-231D42B1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BA8D-06D8-4178-9CE3-C8A5B0A7A7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396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BCF80-28C4-4AA8-99F1-CE639ED74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A8C54EB-3AB2-4C83-A9B3-DD0AD1F7BE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A17C42F-CED0-435D-BAD7-4B96C6E13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F34F85B-8BD3-457F-9CDC-EF03E1634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42E10-EA21-47B6-BB1E-73D8B9E3F2B0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DEC3A45-2C87-4716-A250-6F26E2310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C417780-FDD0-41F5-B364-6CC792C0C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3BA8D-06D8-4178-9CE3-C8A5B0A7A7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810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595D1F3-993B-4F32-B53D-119F76EE0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1876D0B-AEE1-4274-A460-4A2E057CEE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F73086-FCA7-4861-B8F7-D473EBF150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42E10-EA21-47B6-BB1E-73D8B9E3F2B0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1CC89C-C15E-409C-A59D-3F3DAFABF7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BE9911-7DC4-4378-8B65-838926045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3BA8D-06D8-4178-9CE3-C8A5B0A7A7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9830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CA5466-5720-46AB-A750-0A766614D8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 anchor="ctr">
            <a:normAutofit/>
          </a:bodyPr>
          <a:lstStyle/>
          <a:p>
            <a:r>
              <a:rPr lang="en-US" altLang="pt-BR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Insira</a:t>
            </a:r>
            <a:r>
              <a:rPr lang="en-US" alt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altLang="pt-BR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lang="en-US" alt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altLang="pt-BR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Trabalho</a:t>
            </a:r>
            <a:r>
              <a:rPr lang="en-US" alt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, o </a:t>
            </a:r>
            <a:r>
              <a:rPr lang="en-US" altLang="pt-BR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nome</a:t>
            </a:r>
            <a:r>
              <a:rPr lang="en-US" alt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 dos </a:t>
            </a:r>
            <a:r>
              <a:rPr lang="en-US" altLang="pt-BR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  <a:r>
              <a:rPr lang="en-US" alt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 e a </a:t>
            </a:r>
            <a:r>
              <a:rPr lang="en-US" altLang="pt-BR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Instituição</a:t>
            </a:r>
            <a:r>
              <a:rPr lang="en-US" altLang="pt-BR" sz="4400" b="1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altLang="pt-BR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Universidade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367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6AE6FB5F-A2D6-49DF-A456-2A084B91C7FF}"/>
              </a:ext>
            </a:extLst>
          </p:cNvPr>
          <p:cNvSpPr txBox="1">
            <a:spLocks/>
          </p:cNvSpPr>
          <p:nvPr/>
        </p:nvSpPr>
        <p:spPr bwMode="auto">
          <a:xfrm>
            <a:off x="4151318" y="2759075"/>
            <a:ext cx="3457575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pt-BR" sz="3200">
                <a:latin typeface="Arial" panose="020B0604020202020204" pitchFamily="34" charset="0"/>
                <a:cs typeface="Arial" panose="020B0604020202020204" pitchFamily="34" charset="0"/>
              </a:rPr>
              <a:t>A partir desta página, insira sua apresentação</a:t>
            </a:r>
            <a:endParaRPr lang="pt-BR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8420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23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Insira o Título do Trabalho, o nome dos autores e a Instituição/Universidade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Insira o Título do Trabalho, o nome dos autores e a Instituição/Universidade</dc:title>
  <dc:creator>George Hugo</dc:creator>
  <cp:lastModifiedBy>George Hugo</cp:lastModifiedBy>
  <cp:revision>2</cp:revision>
  <dcterms:created xsi:type="dcterms:W3CDTF">2019-07-31T23:25:20Z</dcterms:created>
  <dcterms:modified xsi:type="dcterms:W3CDTF">2019-07-31T23:43:58Z</dcterms:modified>
</cp:coreProperties>
</file>