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9" r:id="rId4"/>
  </p:sldIdLst>
  <p:sldSz cx="18288000" cy="10287000"/>
  <p:notesSz cx="6858000" cy="9144000"/>
  <p:embeddedFontLst>
    <p:embeddedFont>
      <p:font typeface="Bebas Neue" panose="020B0606020202050201" pitchFamily="34" charset="0"/>
      <p:regular r:id="rId5"/>
    </p:embeddedFont>
    <p:embeddedFont>
      <p:font typeface="Open Sans Bold" panose="020B0604020202020204" charset="0"/>
      <p:regular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-Bold" panose="020B0604020202020204" charset="0"/>
      <p:regular r:id="rId11"/>
    </p:embeddedFont>
    <p:embeddedFont>
      <p:font typeface="Poppins Ultra-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2DE92-D2EC-0C84-19C3-96EEA817C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79" descr="Diagrama, Desenho técnico&#10;&#10;O conteúdo gerado por IA pode estar incorreto.">
            <a:extLst>
              <a:ext uri="{FF2B5EF4-FFF2-40B4-BE49-F238E27FC236}">
                <a16:creationId xmlns:a16="http://schemas.microsoft.com/office/drawing/2014/main" id="{81F063AE-08FA-DA0A-ECEF-1469E77B2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14446"/>
          <a:stretch>
            <a:fillRect/>
          </a:stretch>
        </p:blipFill>
        <p:spPr>
          <a:xfrm flipH="1" flipV="1">
            <a:off x="10618748" y="1838181"/>
            <a:ext cx="7669252" cy="6831042"/>
          </a:xfrm>
          <a:prstGeom prst="rect">
            <a:avLst/>
          </a:prstGeom>
        </p:spPr>
      </p:pic>
      <p:sp>
        <p:nvSpPr>
          <p:cNvPr id="67" name="TextBox 67">
            <a:extLst>
              <a:ext uri="{FF2B5EF4-FFF2-40B4-BE49-F238E27FC236}">
                <a16:creationId xmlns:a16="http://schemas.microsoft.com/office/drawing/2014/main" id="{230F551E-0832-10F9-757E-64311375AFBB}"/>
              </a:ext>
            </a:extLst>
          </p:cNvPr>
          <p:cNvSpPr txBox="1"/>
          <p:nvPr/>
        </p:nvSpPr>
        <p:spPr>
          <a:xfrm>
            <a:off x="5402985" y="299680"/>
            <a:ext cx="8600508" cy="117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III CONGRESSO DE </a:t>
            </a:r>
            <a:r>
              <a:rPr lang="en-US" sz="4100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TECNOLOGIA 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 </a:t>
            </a:r>
            <a:r>
              <a:rPr lang="en-US" sz="4100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CONSTRUÇÕES</a:t>
            </a: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2FC18CD3-CBB3-6CC2-8AE7-545A875A8B91}"/>
              </a:ext>
            </a:extLst>
          </p:cNvPr>
          <p:cNvSpPr txBox="1"/>
          <p:nvPr/>
        </p:nvSpPr>
        <p:spPr>
          <a:xfrm>
            <a:off x="15497606" y="269152"/>
            <a:ext cx="1761694" cy="55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4442" b="1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03</a:t>
            </a:r>
            <a:r>
              <a:rPr lang="en-US" sz="4442">
                <a:solidFill>
                  <a:srgbClr val="000B96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4442" b="1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08</a:t>
            </a: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778EF31A-3EB4-0EFA-C7F5-73D6521A251F}"/>
              </a:ext>
            </a:extLst>
          </p:cNvPr>
          <p:cNvSpPr txBox="1"/>
          <p:nvPr/>
        </p:nvSpPr>
        <p:spPr>
          <a:xfrm>
            <a:off x="15523844" y="733107"/>
            <a:ext cx="1709218" cy="28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4"/>
              </a:lnSpc>
            </a:pPr>
            <a:r>
              <a:rPr lang="en-US" sz="2265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NOVEMBRO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1ECAADC1-4558-EE0D-F882-FEC71FC29046}"/>
              </a:ext>
            </a:extLst>
          </p:cNvPr>
          <p:cNvSpPr txBox="1"/>
          <p:nvPr/>
        </p:nvSpPr>
        <p:spPr>
          <a:xfrm>
            <a:off x="16273431" y="432514"/>
            <a:ext cx="210044" cy="29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2408">
                <a:solidFill>
                  <a:srgbClr val="000B96"/>
                </a:solidFill>
                <a:latin typeface="Poppins"/>
                <a:ea typeface="Poppins"/>
                <a:cs typeface="Poppins"/>
                <a:sym typeface="Poppins"/>
              </a:rPr>
              <a:t>à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204D63D6-18EF-3AB5-95BF-491E0B2F9C94}"/>
              </a:ext>
            </a:extLst>
          </p:cNvPr>
          <p:cNvSpPr txBox="1"/>
          <p:nvPr/>
        </p:nvSpPr>
        <p:spPr>
          <a:xfrm>
            <a:off x="15523844" y="976022"/>
            <a:ext cx="1709218" cy="67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5476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</a:t>
            </a:r>
          </a:p>
        </p:txBody>
      </p:sp>
      <p:pic>
        <p:nvPicPr>
          <p:cNvPr id="73" name="Imagem 7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32E363B-EAD5-E270-29E3-67942A4A2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8" y="269152"/>
            <a:ext cx="3314354" cy="1472959"/>
          </a:xfrm>
          <a:prstGeom prst="rect">
            <a:avLst/>
          </a:prstGeom>
        </p:spPr>
      </p:pic>
      <p:pic>
        <p:nvPicPr>
          <p:cNvPr id="79" name="Imagem 78" descr="Diagrama, Desenho técnico&#10;&#10;O conteúdo gerado por IA pode estar incorreto.">
            <a:extLst>
              <a:ext uri="{FF2B5EF4-FFF2-40B4-BE49-F238E27FC236}">
                <a16:creationId xmlns:a16="http://schemas.microsoft.com/office/drawing/2014/main" id="{72BCEDFB-BA74-7733-CA94-A2CB09E318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14446"/>
          <a:stretch>
            <a:fillRect/>
          </a:stretch>
        </p:blipFill>
        <p:spPr>
          <a:xfrm>
            <a:off x="74246" y="1838181"/>
            <a:ext cx="7669252" cy="6831042"/>
          </a:xfrm>
          <a:prstGeom prst="rect">
            <a:avLst/>
          </a:prstGeom>
        </p:spPr>
      </p:pic>
      <p:sp>
        <p:nvSpPr>
          <p:cNvPr id="74" name="TextBox 67">
            <a:extLst>
              <a:ext uri="{FF2B5EF4-FFF2-40B4-BE49-F238E27FC236}">
                <a16:creationId xmlns:a16="http://schemas.microsoft.com/office/drawing/2014/main" id="{538E6674-F93A-9F07-0869-58BED3940F48}"/>
              </a:ext>
            </a:extLst>
          </p:cNvPr>
          <p:cNvSpPr txBox="1"/>
          <p:nvPr/>
        </p:nvSpPr>
        <p:spPr>
          <a:xfrm>
            <a:off x="1668134" y="4096590"/>
            <a:ext cx="14951727" cy="1157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TÍTULO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endParaRPr lang="en-US" sz="4100" b="1" dirty="0">
              <a:solidFill>
                <a:srgbClr val="000B96"/>
              </a:solidFill>
              <a:latin typeface="Poppins Ultra-Bold"/>
              <a:ea typeface="Poppins Ultra-Bold"/>
              <a:cs typeface="Poppins Ultra-Bold"/>
              <a:sym typeface="Poppins Ultra-Bold"/>
            </a:endParaRPr>
          </a:p>
        </p:txBody>
      </p:sp>
      <p:sp>
        <p:nvSpPr>
          <p:cNvPr id="75" name="TextBox 67">
            <a:extLst>
              <a:ext uri="{FF2B5EF4-FFF2-40B4-BE49-F238E27FC236}">
                <a16:creationId xmlns:a16="http://schemas.microsoft.com/office/drawing/2014/main" id="{B9B64918-5CAE-42B7-DBEF-B4C2D6D8FDE2}"/>
              </a:ext>
            </a:extLst>
          </p:cNvPr>
          <p:cNvSpPr txBox="1"/>
          <p:nvPr/>
        </p:nvSpPr>
        <p:spPr>
          <a:xfrm>
            <a:off x="1668133" y="6600503"/>
            <a:ext cx="14951727" cy="580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Autores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Autores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Autores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Autores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Autores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endParaRPr lang="en-US" sz="4100" b="1" dirty="0">
              <a:solidFill>
                <a:srgbClr val="000B96"/>
              </a:solidFill>
              <a:latin typeface="Poppins Ultra-Bold"/>
              <a:ea typeface="Poppins Ultra-Bold"/>
              <a:cs typeface="Poppins Ultra-Bold"/>
              <a:sym typeface="Poppins Ultra-Bold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4599479F-5B85-2056-C39D-09F5955C8A1A}"/>
              </a:ext>
            </a:extLst>
          </p:cNvPr>
          <p:cNvGrpSpPr/>
          <p:nvPr/>
        </p:nvGrpSpPr>
        <p:grpSpPr>
          <a:xfrm>
            <a:off x="0" y="8848350"/>
            <a:ext cx="17302131" cy="1438650"/>
            <a:chOff x="0" y="8848350"/>
            <a:chExt cx="17302131" cy="143865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2B085D9-293B-0F8A-4832-BBD8519F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r="11799" b="39861"/>
            <a:stretch>
              <a:fillRect/>
            </a:stretch>
          </p:blipFill>
          <p:spPr>
            <a:xfrm>
              <a:off x="0" y="8848350"/>
              <a:ext cx="14951727" cy="14386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981A2D0-CD3E-4B75-A9A2-8F1CF28E6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592" y="9004615"/>
              <a:ext cx="2719539" cy="128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55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117" y="1732301"/>
            <a:ext cx="17695767" cy="8235094"/>
            <a:chOff x="0" y="0"/>
            <a:chExt cx="4660613" cy="21689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0614" cy="2168914"/>
            </a:xfrm>
            <a:custGeom>
              <a:avLst/>
              <a:gdLst/>
              <a:ahLst/>
              <a:cxnLst/>
              <a:rect l="l" t="t" r="r" b="b"/>
              <a:pathLst>
                <a:path w="4660614" h="2168914">
                  <a:moveTo>
                    <a:pt x="0" y="0"/>
                  </a:moveTo>
                  <a:lnTo>
                    <a:pt x="4660614" y="0"/>
                  </a:lnTo>
                  <a:lnTo>
                    <a:pt x="4660614" y="2168914"/>
                  </a:lnTo>
                  <a:lnTo>
                    <a:pt x="0" y="2168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660613" cy="22070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49192" y="2479164"/>
            <a:ext cx="10189616" cy="5328672"/>
            <a:chOff x="0" y="0"/>
            <a:chExt cx="13586155" cy="7104896"/>
          </a:xfrm>
        </p:grpSpPr>
        <p:sp>
          <p:nvSpPr>
            <p:cNvPr id="6" name="Freeform 6"/>
            <p:cNvSpPr/>
            <p:nvPr/>
          </p:nvSpPr>
          <p:spPr>
            <a:xfrm>
              <a:off x="6888649" y="5800673"/>
              <a:ext cx="5990737" cy="1304223"/>
            </a:xfrm>
            <a:custGeom>
              <a:avLst/>
              <a:gdLst/>
              <a:ahLst/>
              <a:cxnLst/>
              <a:rect l="l" t="t" r="r" b="b"/>
              <a:pathLst>
                <a:path w="5990737" h="1304223">
                  <a:moveTo>
                    <a:pt x="0" y="0"/>
                  </a:moveTo>
                  <a:lnTo>
                    <a:pt x="5990737" y="0"/>
                  </a:lnTo>
                  <a:lnTo>
                    <a:pt x="5990737" y="1304223"/>
                  </a:lnTo>
                  <a:lnTo>
                    <a:pt x="0" y="1304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17327" t="-343671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65895" y="5181600"/>
              <a:ext cx="9499809" cy="51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222" b="1">
                  <a:solidFill>
                    <a:srgbClr val="FFFFFF">
                      <a:alpha val="9804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III CONGRESSO DE </a:t>
              </a:r>
              <a:r>
                <a:rPr lang="en-US" sz="2222" b="1">
                  <a:solidFill>
                    <a:srgbClr val="FFFFFF">
                      <a:alpha val="9804"/>
                    </a:srgbClr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TECNOLOGIA </a:t>
              </a:r>
              <a:r>
                <a:rPr lang="en-US" sz="2222" b="1">
                  <a:solidFill>
                    <a:srgbClr val="FFFFFF">
                      <a:alpha val="9804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EM </a:t>
              </a:r>
              <a:r>
                <a:rPr lang="en-US" sz="2222" b="1">
                  <a:solidFill>
                    <a:srgbClr val="FFFFFF">
                      <a:alpha val="9804"/>
                    </a:srgbClr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CONSTRUÇÕES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1435278" y="5996513"/>
              <a:ext cx="1108383" cy="1108383"/>
              <a:chOff x="0" y="0"/>
              <a:chExt cx="481659" cy="48165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481659" cy="481659"/>
              </a:xfrm>
              <a:custGeom>
                <a:avLst/>
                <a:gdLst/>
                <a:ahLst/>
                <a:cxnLst/>
                <a:rect l="l" t="t" r="r" b="b"/>
                <a:pathLst>
                  <a:path w="481659" h="481659">
                    <a:moveTo>
                      <a:pt x="0" y="0"/>
                    </a:moveTo>
                    <a:lnTo>
                      <a:pt x="481659" y="0"/>
                    </a:lnTo>
                    <a:lnTo>
                      <a:pt x="481659" y="481659"/>
                    </a:lnTo>
                    <a:lnTo>
                      <a:pt x="0" y="481659"/>
                    </a:lnTo>
                    <a:close/>
                  </a:path>
                </a:pathLst>
              </a:custGeom>
              <a:solidFill>
                <a:srgbClr val="9A0BD5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481659" cy="510234"/>
              </a:xfrm>
              <a:prstGeom prst="rect">
                <a:avLst/>
              </a:prstGeom>
            </p:spPr>
            <p:txBody>
              <a:bodyPr lIns="158346" tIns="158346" rIns="158346" bIns="158346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10326895" y="5996513"/>
              <a:ext cx="1108383" cy="1108383"/>
              <a:chOff x="0" y="0"/>
              <a:chExt cx="481659" cy="48165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481659" cy="481659"/>
              </a:xfrm>
              <a:custGeom>
                <a:avLst/>
                <a:gdLst/>
                <a:ahLst/>
                <a:cxnLst/>
                <a:rect l="l" t="t" r="r" b="b"/>
                <a:pathLst>
                  <a:path w="481659" h="481659">
                    <a:moveTo>
                      <a:pt x="0" y="0"/>
                    </a:moveTo>
                    <a:lnTo>
                      <a:pt x="481659" y="0"/>
                    </a:lnTo>
                    <a:lnTo>
                      <a:pt x="481659" y="481659"/>
                    </a:lnTo>
                    <a:lnTo>
                      <a:pt x="0" y="481659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481659" cy="510234"/>
              </a:xfrm>
              <a:prstGeom prst="rect">
                <a:avLst/>
              </a:prstGeom>
            </p:spPr>
            <p:txBody>
              <a:bodyPr lIns="158346" tIns="158346" rIns="158346" bIns="158346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9218512" y="5996513"/>
              <a:ext cx="1108383" cy="1108383"/>
              <a:chOff x="0" y="0"/>
              <a:chExt cx="481659" cy="48165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81659" cy="481659"/>
              </a:xfrm>
              <a:custGeom>
                <a:avLst/>
                <a:gdLst/>
                <a:ahLst/>
                <a:cxnLst/>
                <a:rect l="l" t="t" r="r" b="b"/>
                <a:pathLst>
                  <a:path w="481659" h="481659">
                    <a:moveTo>
                      <a:pt x="0" y="0"/>
                    </a:moveTo>
                    <a:lnTo>
                      <a:pt x="481659" y="0"/>
                    </a:lnTo>
                    <a:lnTo>
                      <a:pt x="481659" y="481659"/>
                    </a:lnTo>
                    <a:lnTo>
                      <a:pt x="0" y="481659"/>
                    </a:lnTo>
                    <a:close/>
                  </a:path>
                </a:pathLst>
              </a:custGeom>
              <a:solidFill>
                <a:srgbClr val="44D9B1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481659" cy="510234"/>
              </a:xfrm>
              <a:prstGeom prst="rect">
                <a:avLst/>
              </a:prstGeom>
            </p:spPr>
            <p:txBody>
              <a:bodyPr lIns="158346" tIns="158346" rIns="158346" bIns="158346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8110128" y="5996513"/>
              <a:ext cx="1108383" cy="1108383"/>
              <a:chOff x="0" y="0"/>
              <a:chExt cx="481659" cy="48165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81659" cy="481659"/>
              </a:xfrm>
              <a:custGeom>
                <a:avLst/>
                <a:gdLst/>
                <a:ahLst/>
                <a:cxnLst/>
                <a:rect l="l" t="t" r="r" b="b"/>
                <a:pathLst>
                  <a:path w="481659" h="481659">
                    <a:moveTo>
                      <a:pt x="0" y="0"/>
                    </a:moveTo>
                    <a:lnTo>
                      <a:pt x="481659" y="0"/>
                    </a:lnTo>
                    <a:lnTo>
                      <a:pt x="481659" y="481659"/>
                    </a:lnTo>
                    <a:lnTo>
                      <a:pt x="0" y="481659"/>
                    </a:lnTo>
                    <a:close/>
                  </a:path>
                </a:pathLst>
              </a:custGeom>
              <a:solidFill>
                <a:srgbClr val="9A0BD5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481659" cy="510234"/>
              </a:xfrm>
              <a:prstGeom prst="rect">
                <a:avLst/>
              </a:prstGeom>
            </p:spPr>
            <p:txBody>
              <a:bodyPr lIns="158346" tIns="158346" rIns="158346" bIns="158346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11599349" y="5993275"/>
              <a:ext cx="780242" cy="1111621"/>
            </a:xfrm>
            <a:custGeom>
              <a:avLst/>
              <a:gdLst/>
              <a:ahLst/>
              <a:cxnLst/>
              <a:rect l="l" t="t" r="r" b="b"/>
              <a:pathLst>
                <a:path w="780242" h="1111621">
                  <a:moveTo>
                    <a:pt x="0" y="0"/>
                  </a:moveTo>
                  <a:lnTo>
                    <a:pt x="780242" y="0"/>
                  </a:lnTo>
                  <a:lnTo>
                    <a:pt x="780242" y="1111621"/>
                  </a:lnTo>
                  <a:lnTo>
                    <a:pt x="0" y="1111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</a:blip>
              <a:stretch>
                <a:fillRect l="-66965" t="-60432" r="-489699" b="-98828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490464" y="6255937"/>
              <a:ext cx="564479" cy="589534"/>
            </a:xfrm>
            <a:custGeom>
              <a:avLst/>
              <a:gdLst/>
              <a:ahLst/>
              <a:cxnLst/>
              <a:rect l="l" t="t" r="r" b="b"/>
              <a:pathLst>
                <a:path w="564479" h="589534">
                  <a:moveTo>
                    <a:pt x="0" y="0"/>
                  </a:moveTo>
                  <a:lnTo>
                    <a:pt x="564479" y="0"/>
                  </a:lnTo>
                  <a:lnTo>
                    <a:pt x="564479" y="589534"/>
                  </a:lnTo>
                  <a:lnTo>
                    <a:pt x="0" y="5895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9999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7004718" y="5993275"/>
              <a:ext cx="1108383" cy="1108383"/>
              <a:chOff x="0" y="0"/>
              <a:chExt cx="481659" cy="48165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81659" cy="481659"/>
              </a:xfrm>
              <a:custGeom>
                <a:avLst/>
                <a:gdLst/>
                <a:ahLst/>
                <a:cxnLst/>
                <a:rect l="l" t="t" r="r" b="b"/>
                <a:pathLst>
                  <a:path w="481659" h="481659">
                    <a:moveTo>
                      <a:pt x="0" y="0"/>
                    </a:moveTo>
                    <a:lnTo>
                      <a:pt x="481659" y="0"/>
                    </a:lnTo>
                    <a:lnTo>
                      <a:pt x="481659" y="481659"/>
                    </a:lnTo>
                    <a:lnTo>
                      <a:pt x="0" y="481659"/>
                    </a:lnTo>
                    <a:close/>
                  </a:path>
                </a:pathLst>
              </a:custGeom>
              <a:solidFill>
                <a:srgbClr val="44D9B1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481659" cy="510234"/>
              </a:xfrm>
              <a:prstGeom prst="rect">
                <a:avLst/>
              </a:prstGeom>
            </p:spPr>
            <p:txBody>
              <a:bodyPr lIns="158346" tIns="158346" rIns="158346" bIns="158346" rtlCol="0" anchor="ctr"/>
              <a:lstStyle/>
              <a:p>
                <a:pPr algn="ctr">
                  <a:lnSpc>
                    <a:spcPts val="1748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7006131" y="5993275"/>
              <a:ext cx="1108383" cy="1108383"/>
            </a:xfrm>
            <a:custGeom>
              <a:avLst/>
              <a:gdLst/>
              <a:ahLst/>
              <a:cxnLst/>
              <a:rect l="l" t="t" r="r" b="b"/>
              <a:pathLst>
                <a:path w="1108383" h="1108383">
                  <a:moveTo>
                    <a:pt x="0" y="0"/>
                  </a:moveTo>
                  <a:lnTo>
                    <a:pt x="1108384" y="0"/>
                  </a:lnTo>
                  <a:lnTo>
                    <a:pt x="1108384" y="1108383"/>
                  </a:lnTo>
                  <a:lnTo>
                    <a:pt x="0" y="1108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9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610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457346" y="6311022"/>
              <a:ext cx="847482" cy="493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8"/>
                </a:lnSpc>
              </a:pPr>
              <a:r>
                <a:rPr lang="en-US" sz="2205" spc="-121">
                  <a:solidFill>
                    <a:srgbClr val="FFFFFF">
                      <a:alpha val="9804"/>
                    </a:srgbClr>
                  </a:solidFill>
                  <a:latin typeface="Bebas Neue"/>
                  <a:ea typeface="Bebas Neue"/>
                  <a:cs typeface="Bebas Neue"/>
                  <a:sym typeface="Bebas Neue"/>
                </a:rPr>
                <a:t>CORTEC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393160" y="6165296"/>
              <a:ext cx="545292" cy="703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15"/>
                </a:lnSpc>
                <a:spcBef>
                  <a:spcPct val="0"/>
                </a:spcBef>
              </a:pPr>
              <a:r>
                <a:rPr lang="en-US" sz="3153" b="1">
                  <a:solidFill>
                    <a:srgbClr val="FFFFFF">
                      <a:alpha val="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AI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0" y="4001905"/>
              <a:ext cx="384785" cy="1615985"/>
              <a:chOff x="0" y="0"/>
              <a:chExt cx="180164" cy="75663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80164" cy="756635"/>
              </a:xfrm>
              <a:custGeom>
                <a:avLst/>
                <a:gdLst/>
                <a:ahLst/>
                <a:cxnLst/>
                <a:rect l="l" t="t" r="r" b="b"/>
                <a:pathLst>
                  <a:path w="180164" h="756635">
                    <a:moveTo>
                      <a:pt x="0" y="0"/>
                    </a:moveTo>
                    <a:lnTo>
                      <a:pt x="180164" y="0"/>
                    </a:lnTo>
                    <a:lnTo>
                      <a:pt x="180164" y="756635"/>
                    </a:lnTo>
                    <a:lnTo>
                      <a:pt x="0" y="756635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0"/>
                <a:ext cx="180164" cy="756635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 rot="1739710">
              <a:off x="69122" y="3738730"/>
              <a:ext cx="439916" cy="397120"/>
              <a:chOff x="0" y="0"/>
              <a:chExt cx="834581" cy="75339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34581" cy="753392"/>
              </a:xfrm>
              <a:custGeom>
                <a:avLst/>
                <a:gdLst/>
                <a:ahLst/>
                <a:cxnLst/>
                <a:rect l="l" t="t" r="r" b="b"/>
                <a:pathLst>
                  <a:path w="834581" h="753392">
                    <a:moveTo>
                      <a:pt x="417290" y="0"/>
                    </a:moveTo>
                    <a:lnTo>
                      <a:pt x="834581" y="753392"/>
                    </a:lnTo>
                    <a:lnTo>
                      <a:pt x="0" y="753392"/>
                    </a:lnTo>
                    <a:lnTo>
                      <a:pt x="417290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30403" y="349789"/>
                <a:ext cx="573774" cy="349789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480894" y="3097899"/>
              <a:ext cx="1175177" cy="2519990"/>
              <a:chOff x="0" y="0"/>
              <a:chExt cx="352851" cy="75663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52851" cy="756635"/>
              </a:xfrm>
              <a:custGeom>
                <a:avLst/>
                <a:gdLst/>
                <a:ahLst/>
                <a:cxnLst/>
                <a:rect l="l" t="t" r="r" b="b"/>
                <a:pathLst>
                  <a:path w="352851" h="756635">
                    <a:moveTo>
                      <a:pt x="0" y="0"/>
                    </a:moveTo>
                    <a:lnTo>
                      <a:pt x="352851" y="0"/>
                    </a:lnTo>
                    <a:lnTo>
                      <a:pt x="352851" y="756635"/>
                    </a:lnTo>
                    <a:lnTo>
                      <a:pt x="0" y="756635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0"/>
                <a:ext cx="352851" cy="756635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1739710">
              <a:off x="677835" y="2342719"/>
              <a:ext cx="970493" cy="1060668"/>
              <a:chOff x="0" y="0"/>
              <a:chExt cx="1100578" cy="120284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1100578" cy="1202840"/>
              </a:xfrm>
              <a:custGeom>
                <a:avLst/>
                <a:gdLst/>
                <a:ahLst/>
                <a:cxnLst/>
                <a:rect l="l" t="t" r="r" b="b"/>
                <a:pathLst>
                  <a:path w="1100578" h="1202840">
                    <a:moveTo>
                      <a:pt x="550289" y="0"/>
                    </a:moveTo>
                    <a:lnTo>
                      <a:pt x="1100578" y="1202840"/>
                    </a:lnTo>
                    <a:lnTo>
                      <a:pt x="0" y="1202840"/>
                    </a:lnTo>
                    <a:lnTo>
                      <a:pt x="550289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171965" y="558461"/>
                <a:ext cx="756647" cy="558461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 rot="1719028">
              <a:off x="905219" y="2175748"/>
              <a:ext cx="994117" cy="1060668"/>
              <a:chOff x="0" y="0"/>
              <a:chExt cx="1127369" cy="120284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127369" cy="1202840"/>
              </a:xfrm>
              <a:custGeom>
                <a:avLst/>
                <a:gdLst/>
                <a:ahLst/>
                <a:cxnLst/>
                <a:rect l="l" t="t" r="r" b="b"/>
                <a:pathLst>
                  <a:path w="1127369" h="1202840">
                    <a:moveTo>
                      <a:pt x="563684" y="0"/>
                    </a:moveTo>
                    <a:lnTo>
                      <a:pt x="1127369" y="1202840"/>
                    </a:lnTo>
                    <a:lnTo>
                      <a:pt x="0" y="1202840"/>
                    </a:lnTo>
                    <a:lnTo>
                      <a:pt x="563684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176151" y="558461"/>
                <a:ext cx="775066" cy="558461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583223" y="2302151"/>
              <a:ext cx="72847" cy="1699754"/>
              <a:chOff x="0" y="0"/>
              <a:chExt cx="34108" cy="795858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34108" cy="795858"/>
              </a:xfrm>
              <a:custGeom>
                <a:avLst/>
                <a:gdLst/>
                <a:ahLst/>
                <a:cxnLst/>
                <a:rect l="l" t="t" r="r" b="b"/>
                <a:pathLst>
                  <a:path w="34108" h="795858">
                    <a:moveTo>
                      <a:pt x="0" y="0"/>
                    </a:moveTo>
                    <a:lnTo>
                      <a:pt x="34108" y="0"/>
                    </a:lnTo>
                    <a:lnTo>
                      <a:pt x="34108" y="795858"/>
                    </a:lnTo>
                    <a:lnTo>
                      <a:pt x="0" y="795858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0"/>
                <a:ext cx="34108" cy="795858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631960" y="2258752"/>
              <a:ext cx="24110" cy="231458"/>
              <a:chOff x="0" y="0"/>
              <a:chExt cx="11289" cy="108373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1289" cy="108373"/>
              </a:xfrm>
              <a:custGeom>
                <a:avLst/>
                <a:gdLst/>
                <a:ahLst/>
                <a:cxnLst/>
                <a:rect l="l" t="t" r="r" b="b"/>
                <a:pathLst>
                  <a:path w="11289" h="108373">
                    <a:moveTo>
                      <a:pt x="0" y="0"/>
                    </a:moveTo>
                    <a:lnTo>
                      <a:pt x="11289" y="0"/>
                    </a:lnTo>
                    <a:lnTo>
                      <a:pt x="11289" y="108373"/>
                    </a:lnTo>
                    <a:lnTo>
                      <a:pt x="0" y="108373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0"/>
                <a:ext cx="11289" cy="108373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 rot="-1824236">
              <a:off x="629196" y="1288711"/>
              <a:ext cx="1140809" cy="986444"/>
              <a:chOff x="0" y="0"/>
              <a:chExt cx="822493" cy="7112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22493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22493" h="711200">
                    <a:moveTo>
                      <a:pt x="411247" y="0"/>
                    </a:moveTo>
                    <a:lnTo>
                      <a:pt x="822493" y="711200"/>
                    </a:lnTo>
                    <a:lnTo>
                      <a:pt x="0" y="711200"/>
                    </a:lnTo>
                    <a:lnTo>
                      <a:pt x="411247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28515" y="330200"/>
                <a:ext cx="565464" cy="330200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 rot="-8333260">
              <a:off x="1032167" y="1755592"/>
              <a:ext cx="477457" cy="974436"/>
              <a:chOff x="0" y="0"/>
              <a:chExt cx="356080" cy="72671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356080" cy="726719"/>
              </a:xfrm>
              <a:custGeom>
                <a:avLst/>
                <a:gdLst/>
                <a:ahLst/>
                <a:cxnLst/>
                <a:rect l="l" t="t" r="r" b="b"/>
                <a:pathLst>
                  <a:path w="356080" h="726719">
                    <a:moveTo>
                      <a:pt x="178040" y="0"/>
                    </a:moveTo>
                    <a:lnTo>
                      <a:pt x="356080" y="726719"/>
                    </a:lnTo>
                    <a:lnTo>
                      <a:pt x="0" y="726719"/>
                    </a:lnTo>
                    <a:lnTo>
                      <a:pt x="178040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55638" y="337405"/>
                <a:ext cx="244805" cy="337405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 rot="-10007560">
              <a:off x="838071" y="1623176"/>
              <a:ext cx="467251" cy="1002576"/>
              <a:chOff x="0" y="0"/>
              <a:chExt cx="348469" cy="747706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348469" cy="747706"/>
              </a:xfrm>
              <a:custGeom>
                <a:avLst/>
                <a:gdLst/>
                <a:ahLst/>
                <a:cxnLst/>
                <a:rect l="l" t="t" r="r" b="b"/>
                <a:pathLst>
                  <a:path w="348469" h="747706">
                    <a:moveTo>
                      <a:pt x="174234" y="0"/>
                    </a:moveTo>
                    <a:lnTo>
                      <a:pt x="348469" y="747706"/>
                    </a:lnTo>
                    <a:lnTo>
                      <a:pt x="0" y="747706"/>
                    </a:lnTo>
                    <a:lnTo>
                      <a:pt x="174234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54448" y="347149"/>
                <a:ext cx="239572" cy="347149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1757420" y="1973556"/>
              <a:ext cx="300893" cy="3644334"/>
              <a:chOff x="0" y="0"/>
              <a:chExt cx="140884" cy="170634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40884" cy="1706347"/>
              </a:xfrm>
              <a:custGeom>
                <a:avLst/>
                <a:gdLst/>
                <a:ahLst/>
                <a:cxnLst/>
                <a:rect l="l" t="t" r="r" b="b"/>
                <a:pathLst>
                  <a:path w="140884" h="1706347">
                    <a:moveTo>
                      <a:pt x="0" y="0"/>
                    </a:moveTo>
                    <a:lnTo>
                      <a:pt x="140884" y="0"/>
                    </a:lnTo>
                    <a:lnTo>
                      <a:pt x="140884" y="1706347"/>
                    </a:lnTo>
                    <a:lnTo>
                      <a:pt x="0" y="1706347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0"/>
                <a:ext cx="140884" cy="1706347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6089414">
              <a:off x="1463083" y="1529576"/>
              <a:ext cx="466415" cy="743855"/>
              <a:chOff x="0" y="0"/>
              <a:chExt cx="347845" cy="554756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347845" cy="554756"/>
              </a:xfrm>
              <a:custGeom>
                <a:avLst/>
                <a:gdLst/>
                <a:ahLst/>
                <a:cxnLst/>
                <a:rect l="l" t="t" r="r" b="b"/>
                <a:pathLst>
                  <a:path w="347845" h="554756">
                    <a:moveTo>
                      <a:pt x="173923" y="0"/>
                    </a:moveTo>
                    <a:lnTo>
                      <a:pt x="347845" y="554756"/>
                    </a:lnTo>
                    <a:lnTo>
                      <a:pt x="0" y="554756"/>
                    </a:lnTo>
                    <a:lnTo>
                      <a:pt x="173923" y="0"/>
                    </a:lnTo>
                    <a:close/>
                  </a:path>
                </a:pathLst>
              </a:custGeom>
              <a:solidFill>
                <a:srgbClr val="000B96">
                  <a:alpha val="9804"/>
                </a:srgbClr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54351" y="257565"/>
                <a:ext cx="239144" cy="257565"/>
              </a:xfrm>
              <a:prstGeom prst="rect">
                <a:avLst/>
              </a:prstGeom>
            </p:spPr>
            <p:txBody>
              <a:bodyPr lIns="19288" tIns="19288" rIns="19288" bIns="19288" rtlCol="0" anchor="ctr"/>
              <a:lstStyle/>
              <a:p>
                <a:pPr algn="ctr">
                  <a:lnSpc>
                    <a:spcPts val="1059"/>
                  </a:lnSpc>
                </a:pPr>
                <a:endParaRPr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1645445" y="-600075"/>
              <a:ext cx="11940710" cy="69041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14"/>
                </a:lnSpc>
              </a:pPr>
              <a:r>
                <a:rPr lang="en-US" sz="31081" spc="-1771">
                  <a:solidFill>
                    <a:srgbClr val="000B96">
                      <a:alpha val="9804"/>
                    </a:srgbClr>
                  </a:solidFill>
                  <a:latin typeface="Bebas Neue"/>
                  <a:ea typeface="Bebas Neue"/>
                  <a:cs typeface="Bebas Neue"/>
                  <a:sym typeface="Bebas Neue"/>
                </a:rPr>
                <a:t>CORTEC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2865895" y="5181600"/>
              <a:ext cx="9499809" cy="510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222" b="1">
                  <a:solidFill>
                    <a:srgbClr val="000B96">
                      <a:alpha val="9804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III CONGRESSO DE </a:t>
              </a:r>
              <a:r>
                <a:rPr lang="en-US" sz="2222" b="1">
                  <a:solidFill>
                    <a:srgbClr val="000B96">
                      <a:alpha val="9804"/>
                    </a:srgbClr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TECNOLOGIA </a:t>
              </a:r>
              <a:r>
                <a:rPr lang="en-US" sz="2222" b="1">
                  <a:solidFill>
                    <a:srgbClr val="000B96">
                      <a:alpha val="9804"/>
                    </a:srgbClr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EM </a:t>
              </a:r>
              <a:r>
                <a:rPr lang="en-US" sz="2222" b="1">
                  <a:solidFill>
                    <a:srgbClr val="000B96">
                      <a:alpha val="9804"/>
                    </a:srgbClr>
                  </a:solidFill>
                  <a:latin typeface="Poppins Ultra-Bold"/>
                  <a:ea typeface="Poppins Ultra-Bold"/>
                  <a:cs typeface="Poppins Ultra-Bold"/>
                  <a:sym typeface="Poppins Ultra-Bold"/>
                </a:rPr>
                <a:t>CONSTRUÇÕES</a:t>
              </a:r>
            </a:p>
          </p:txBody>
        </p:sp>
      </p:grpSp>
      <p:sp>
        <p:nvSpPr>
          <p:cNvPr id="66" name="Freeform 66"/>
          <p:cNvSpPr/>
          <p:nvPr/>
        </p:nvSpPr>
        <p:spPr>
          <a:xfrm>
            <a:off x="1028700" y="267852"/>
            <a:ext cx="2880172" cy="1280076"/>
          </a:xfrm>
          <a:custGeom>
            <a:avLst/>
            <a:gdLst/>
            <a:ahLst/>
            <a:cxnLst/>
            <a:rect l="l" t="t" r="r" b="b"/>
            <a:pathLst>
              <a:path w="2880172" h="1280076">
                <a:moveTo>
                  <a:pt x="0" y="0"/>
                </a:moveTo>
                <a:lnTo>
                  <a:pt x="2880172" y="0"/>
                </a:lnTo>
                <a:lnTo>
                  <a:pt x="2880172" y="1280076"/>
                </a:lnTo>
                <a:lnTo>
                  <a:pt x="0" y="1280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TextBox 67"/>
          <p:cNvSpPr txBox="1"/>
          <p:nvPr/>
        </p:nvSpPr>
        <p:spPr>
          <a:xfrm>
            <a:off x="5402985" y="299680"/>
            <a:ext cx="8600508" cy="117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41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III CONGRESSO DE </a:t>
            </a:r>
            <a:r>
              <a:rPr lang="en-US" sz="4100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TECNOLOGIA </a:t>
            </a:r>
            <a:r>
              <a:rPr lang="en-US" sz="4100" b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 </a:t>
            </a:r>
            <a:r>
              <a:rPr lang="en-US" sz="4100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CONSTRUÇÕES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5497606" y="269152"/>
            <a:ext cx="1761694" cy="59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4442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03</a:t>
            </a:r>
            <a:r>
              <a:rPr lang="en-US" sz="44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4442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08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5523844" y="733107"/>
            <a:ext cx="1709218" cy="30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4"/>
              </a:lnSpc>
            </a:pPr>
            <a:r>
              <a:rPr lang="en-US" sz="2265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NOVEMBRO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6273431" y="432514"/>
            <a:ext cx="210044" cy="32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240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à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523844" y="976022"/>
            <a:ext cx="1709218" cy="73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5476" b="1">
                <a:solidFill>
                  <a:srgbClr val="FFFFF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B27F3B-853B-4DE4-153A-0DF5FFD0A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79" descr="Diagrama, Desenho técnico&#10;&#10;O conteúdo gerado por IA pode estar incorreto.">
            <a:extLst>
              <a:ext uri="{FF2B5EF4-FFF2-40B4-BE49-F238E27FC236}">
                <a16:creationId xmlns:a16="http://schemas.microsoft.com/office/drawing/2014/main" id="{DD921462-4BD9-4F08-3FF9-4487653A5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14446"/>
          <a:stretch>
            <a:fillRect/>
          </a:stretch>
        </p:blipFill>
        <p:spPr>
          <a:xfrm flipH="1" flipV="1">
            <a:off x="10618748" y="1838181"/>
            <a:ext cx="7669252" cy="6831042"/>
          </a:xfrm>
          <a:prstGeom prst="rect">
            <a:avLst/>
          </a:prstGeom>
        </p:spPr>
      </p:pic>
      <p:sp>
        <p:nvSpPr>
          <p:cNvPr id="67" name="TextBox 67">
            <a:extLst>
              <a:ext uri="{FF2B5EF4-FFF2-40B4-BE49-F238E27FC236}">
                <a16:creationId xmlns:a16="http://schemas.microsoft.com/office/drawing/2014/main" id="{246FA596-C049-489E-A32B-8B74B5FABD33}"/>
              </a:ext>
            </a:extLst>
          </p:cNvPr>
          <p:cNvSpPr txBox="1"/>
          <p:nvPr/>
        </p:nvSpPr>
        <p:spPr>
          <a:xfrm>
            <a:off x="5402985" y="299680"/>
            <a:ext cx="8600508" cy="117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III CONGRESSO DE </a:t>
            </a:r>
            <a:r>
              <a:rPr lang="en-US" sz="4100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TECNOLOGIA 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 </a:t>
            </a:r>
            <a:r>
              <a:rPr lang="en-US" sz="4100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CONSTRUÇÕES</a:t>
            </a: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AAEDEBAA-FD3D-B353-4819-E154CD697633}"/>
              </a:ext>
            </a:extLst>
          </p:cNvPr>
          <p:cNvSpPr txBox="1"/>
          <p:nvPr/>
        </p:nvSpPr>
        <p:spPr>
          <a:xfrm>
            <a:off x="15497606" y="269152"/>
            <a:ext cx="1761694" cy="55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6"/>
              </a:lnSpc>
            </a:pPr>
            <a:r>
              <a:rPr lang="en-US" sz="4442" b="1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03</a:t>
            </a:r>
            <a:r>
              <a:rPr lang="en-US" sz="4442">
                <a:solidFill>
                  <a:srgbClr val="000B96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4442" b="1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08</a:t>
            </a: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554662B2-0389-AE46-4703-DC7685D88D01}"/>
              </a:ext>
            </a:extLst>
          </p:cNvPr>
          <p:cNvSpPr txBox="1"/>
          <p:nvPr/>
        </p:nvSpPr>
        <p:spPr>
          <a:xfrm>
            <a:off x="15523844" y="733107"/>
            <a:ext cx="1709218" cy="28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4"/>
              </a:lnSpc>
            </a:pPr>
            <a:r>
              <a:rPr lang="en-US" sz="2265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NOVEMBRO</a:t>
            </a: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2BE8A1C1-C133-A555-0FDF-6BB70C9ADC34}"/>
              </a:ext>
            </a:extLst>
          </p:cNvPr>
          <p:cNvSpPr txBox="1"/>
          <p:nvPr/>
        </p:nvSpPr>
        <p:spPr>
          <a:xfrm>
            <a:off x="16273431" y="432514"/>
            <a:ext cx="210044" cy="29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6"/>
              </a:lnSpc>
            </a:pPr>
            <a:r>
              <a:rPr lang="en-US" sz="2408">
                <a:solidFill>
                  <a:srgbClr val="000B96"/>
                </a:solidFill>
                <a:latin typeface="Poppins"/>
                <a:ea typeface="Poppins"/>
                <a:cs typeface="Poppins"/>
                <a:sym typeface="Poppins"/>
              </a:rPr>
              <a:t>à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7E0740C-EC92-19EC-7ECD-C861F39B2498}"/>
              </a:ext>
            </a:extLst>
          </p:cNvPr>
          <p:cNvSpPr txBox="1"/>
          <p:nvPr/>
        </p:nvSpPr>
        <p:spPr>
          <a:xfrm>
            <a:off x="15523844" y="976022"/>
            <a:ext cx="1709218" cy="67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8"/>
              </a:lnSpc>
            </a:pPr>
            <a:r>
              <a:rPr lang="en-US" sz="5476" b="1" dirty="0">
                <a:solidFill>
                  <a:srgbClr val="000B96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2025</a:t>
            </a:r>
          </a:p>
        </p:txBody>
      </p:sp>
      <p:pic>
        <p:nvPicPr>
          <p:cNvPr id="73" name="Imagem 7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5782A4A5-A1EC-8B69-A6C1-1B6615DC3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8" y="269152"/>
            <a:ext cx="3314354" cy="1472959"/>
          </a:xfrm>
          <a:prstGeom prst="rect">
            <a:avLst/>
          </a:prstGeom>
        </p:spPr>
      </p:pic>
      <p:pic>
        <p:nvPicPr>
          <p:cNvPr id="79" name="Imagem 78" descr="Diagrama, Desenho técnico&#10;&#10;O conteúdo gerado por IA pode estar incorreto.">
            <a:extLst>
              <a:ext uri="{FF2B5EF4-FFF2-40B4-BE49-F238E27FC236}">
                <a16:creationId xmlns:a16="http://schemas.microsoft.com/office/drawing/2014/main" id="{9D1CD242-AB02-BB4F-792A-F3C007995B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3" b="14446"/>
          <a:stretch>
            <a:fillRect/>
          </a:stretch>
        </p:blipFill>
        <p:spPr>
          <a:xfrm>
            <a:off x="74246" y="1838181"/>
            <a:ext cx="7669252" cy="6831042"/>
          </a:xfrm>
          <a:prstGeom prst="rect">
            <a:avLst/>
          </a:prstGeom>
        </p:spPr>
      </p:pic>
      <p:sp>
        <p:nvSpPr>
          <p:cNvPr id="74" name="TextBox 67">
            <a:extLst>
              <a:ext uri="{FF2B5EF4-FFF2-40B4-BE49-F238E27FC236}">
                <a16:creationId xmlns:a16="http://schemas.microsoft.com/office/drawing/2014/main" id="{7A41771D-EC55-E233-6F9E-2969106A5CB9}"/>
              </a:ext>
            </a:extLst>
          </p:cNvPr>
          <p:cNvSpPr txBox="1"/>
          <p:nvPr/>
        </p:nvSpPr>
        <p:spPr>
          <a:xfrm>
            <a:off x="7669253" y="4096590"/>
            <a:ext cx="8950608" cy="77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9"/>
              </a:lnSpc>
            </a:pPr>
            <a:r>
              <a:rPr lang="en-US" sz="8800" b="1" dirty="0" err="1">
                <a:solidFill>
                  <a:srgbClr val="000B96"/>
                </a:solidFill>
                <a:latin typeface="Poppins Semi-Bold"/>
                <a:ea typeface="Poppins Ultra-Bold"/>
                <a:cs typeface="Poppins Semi-Bold"/>
                <a:sym typeface="Poppins Semi-Bold"/>
              </a:rPr>
              <a:t>Obrigado</a:t>
            </a:r>
            <a:r>
              <a:rPr lang="en-US" sz="8800" b="1" dirty="0">
                <a:solidFill>
                  <a:srgbClr val="000B96"/>
                </a:solidFill>
                <a:latin typeface="Poppins Semi-Bold"/>
                <a:ea typeface="Poppins Ultra-Bold"/>
                <a:cs typeface="Poppins Semi-Bold"/>
                <a:sym typeface="Poppins Semi-Bold"/>
              </a:rPr>
              <a:t>!</a:t>
            </a:r>
            <a:endParaRPr lang="en-US" sz="8800" b="1" dirty="0">
              <a:solidFill>
                <a:srgbClr val="000B96"/>
              </a:solidFill>
              <a:latin typeface="Poppins Ultra-Bold"/>
              <a:ea typeface="Poppins Ultra-Bold"/>
              <a:cs typeface="Poppins Ultra-Bold"/>
              <a:sym typeface="Poppins Ultra-Bold"/>
            </a:endParaRPr>
          </a:p>
        </p:txBody>
      </p:sp>
      <p:sp>
        <p:nvSpPr>
          <p:cNvPr id="75" name="TextBox 67">
            <a:extLst>
              <a:ext uri="{FF2B5EF4-FFF2-40B4-BE49-F238E27FC236}">
                <a16:creationId xmlns:a16="http://schemas.microsoft.com/office/drawing/2014/main" id="{498D5671-C192-FD96-BB6D-CA965B18650B}"/>
              </a:ext>
            </a:extLst>
          </p:cNvPr>
          <p:cNvSpPr txBox="1"/>
          <p:nvPr/>
        </p:nvSpPr>
        <p:spPr>
          <a:xfrm>
            <a:off x="3031512" y="5752446"/>
            <a:ext cx="6149611" cy="2311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69"/>
              </a:lnSpc>
            </a:pP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Contatos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</a:t>
            </a:r>
            <a:b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</a:b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	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: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</a:t>
            </a:r>
            <a:endParaRPr lang="en-US" sz="4100" b="1" dirty="0">
              <a:solidFill>
                <a:srgbClr val="000B9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>
              <a:lnSpc>
                <a:spcPts val="4469"/>
              </a:lnSpc>
            </a:pP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Ultra-Bold"/>
                <a:cs typeface="Poppins Semi-Bold"/>
                <a:sym typeface="Poppins Semi-Bold"/>
              </a:rPr>
              <a:t>	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: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</a:t>
            </a:r>
            <a:endParaRPr lang="en-US" sz="4100" b="1" dirty="0">
              <a:solidFill>
                <a:srgbClr val="000B96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>
              <a:lnSpc>
                <a:spcPts val="4469"/>
              </a:lnSpc>
            </a:pP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	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</a:t>
            </a:r>
            <a:r>
              <a:rPr lang="en-US" sz="4100" b="1" dirty="0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: </a:t>
            </a:r>
            <a:r>
              <a:rPr lang="en-US" sz="4100" b="1" dirty="0" err="1">
                <a:solidFill>
                  <a:srgbClr val="000B96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contato</a:t>
            </a:r>
            <a:endParaRPr lang="en-US" sz="4100" b="1" dirty="0">
              <a:solidFill>
                <a:srgbClr val="000B96"/>
              </a:solidFill>
              <a:latin typeface="Poppins Ultra-Bold"/>
              <a:ea typeface="Poppins Ultra-Bold"/>
              <a:cs typeface="Poppins Ultra-Bold"/>
              <a:sym typeface="Poppins Ultra-Bold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3023F3E6-93C3-2F87-A193-FFBCFF63E3C4}"/>
              </a:ext>
            </a:extLst>
          </p:cNvPr>
          <p:cNvGrpSpPr/>
          <p:nvPr/>
        </p:nvGrpSpPr>
        <p:grpSpPr>
          <a:xfrm>
            <a:off x="0" y="8848350"/>
            <a:ext cx="17302131" cy="1438650"/>
            <a:chOff x="0" y="8848350"/>
            <a:chExt cx="17302131" cy="1438650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2B903266-5027-7991-01A7-0B28ED8E9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80" r="11799" b="39861"/>
            <a:stretch>
              <a:fillRect/>
            </a:stretch>
          </p:blipFill>
          <p:spPr>
            <a:xfrm>
              <a:off x="0" y="8848350"/>
              <a:ext cx="14951727" cy="14386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46A4E1-FE7B-1AA3-FD59-443A81C0B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2592" y="9004615"/>
              <a:ext cx="2719539" cy="1282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234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89</Words>
  <Application>Microsoft Office PowerPoint</Application>
  <PresentationFormat>Personalizar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Poppins Semi-Bold</vt:lpstr>
      <vt:lpstr>Calibri</vt:lpstr>
      <vt:lpstr>Poppins Ultra-Bold</vt:lpstr>
      <vt:lpstr>Bebas Neue</vt:lpstr>
      <vt:lpstr>Poppins</vt:lpstr>
      <vt:lpstr>Open Sans Bold</vt:lpstr>
      <vt:lpstr>Arial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CORTEC</dc:title>
  <cp:lastModifiedBy>Professores UFCG</cp:lastModifiedBy>
  <cp:revision>4</cp:revision>
  <dcterms:created xsi:type="dcterms:W3CDTF">2006-08-16T00:00:00Z</dcterms:created>
  <dcterms:modified xsi:type="dcterms:W3CDTF">2025-10-15T21:49:32Z</dcterms:modified>
  <dc:identifier>DAG1U61b1B0</dc:identifier>
</cp:coreProperties>
</file>