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28800425" cy="396001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varScale="1">
        <p:scale>
          <a:sx n="13" d="100"/>
          <a:sy n="13" d="100"/>
        </p:scale>
        <p:origin x="2088"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6480867"/>
            <a:ext cx="24480361" cy="13786732"/>
          </a:xfrm>
        </p:spPr>
        <p:txBody>
          <a:bodyPr anchor="b"/>
          <a:lstStyle>
            <a:lvl1pPr algn="ctr">
              <a:defRPr sz="18898"/>
            </a:lvl1pPr>
          </a:lstStyle>
          <a:p>
            <a:r>
              <a:rPr lang="pt-BR"/>
              <a:t>Clique para editar o título Mestre</a:t>
            </a:r>
            <a:endParaRPr lang="en-US" dirty="0"/>
          </a:p>
        </p:txBody>
      </p:sp>
      <p:sp>
        <p:nvSpPr>
          <p:cNvPr id="3" name="Subtitle 2"/>
          <p:cNvSpPr>
            <a:spLocks noGrp="1"/>
          </p:cNvSpPr>
          <p:nvPr>
            <p:ph type="subTitle" idx="1"/>
          </p:nvPr>
        </p:nvSpPr>
        <p:spPr>
          <a:xfrm>
            <a:off x="3600053" y="20799268"/>
            <a:ext cx="21600319" cy="9560876"/>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7FB921C5-72E3-4C7F-AA3B-95D8148A88F9}" type="datetimeFigureOut">
              <a:rPr lang="pt-BR" smtClean="0"/>
              <a:t>31/07/2019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3931857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FB921C5-72E3-4C7F-AA3B-95D8148A88F9}" type="datetimeFigureOut">
              <a:rPr lang="pt-BR" smtClean="0"/>
              <a:t>31/07/2019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102892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965030" y="9872559"/>
            <a:ext cx="24840367" cy="16472575"/>
          </a:xfrm>
        </p:spPr>
        <p:txBody>
          <a:bodyPr anchor="b"/>
          <a:lstStyle>
            <a:lvl1pPr>
              <a:defRPr sz="18898"/>
            </a:lvl1pPr>
          </a:lstStyle>
          <a:p>
            <a:r>
              <a:rPr lang="pt-BR"/>
              <a:t>Clique para editar o título Mestre</a:t>
            </a:r>
            <a:endParaRPr lang="en-US" dirty="0"/>
          </a:p>
        </p:txBody>
      </p:sp>
      <p:sp>
        <p:nvSpPr>
          <p:cNvPr id="3" name="Text Placeholder 2"/>
          <p:cNvSpPr>
            <a:spLocks noGrp="1"/>
          </p:cNvSpPr>
          <p:nvPr>
            <p:ph type="body" idx="1"/>
          </p:nvPr>
        </p:nvSpPr>
        <p:spPr>
          <a:xfrm>
            <a:off x="1965030" y="26500971"/>
            <a:ext cx="24840367" cy="8662538"/>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7FB921C5-72E3-4C7F-AA3B-95D8148A88F9}" type="datetimeFigureOut">
              <a:rPr lang="pt-BR" smtClean="0"/>
              <a:t>31/07/2019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3717849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980029" y="10541716"/>
            <a:ext cx="12240181" cy="2512595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4580215" y="10541716"/>
            <a:ext cx="12240181" cy="2512595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7FB921C5-72E3-4C7F-AA3B-95D8148A88F9}" type="datetimeFigureOut">
              <a:rPr lang="pt-BR" smtClean="0"/>
              <a:t>31/07/2019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2038155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983780" y="2108352"/>
            <a:ext cx="24840367" cy="765420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983784" y="9707549"/>
            <a:ext cx="12183928" cy="475752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4" name="Content Placeholder 3"/>
          <p:cNvSpPr>
            <a:spLocks noGrp="1"/>
          </p:cNvSpPr>
          <p:nvPr>
            <p:ph sz="half" idx="2"/>
          </p:nvPr>
        </p:nvSpPr>
        <p:spPr>
          <a:xfrm>
            <a:off x="1983784" y="14465069"/>
            <a:ext cx="12183928" cy="2127593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4580217" y="9707549"/>
            <a:ext cx="12243932" cy="4757520"/>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pt-BR"/>
              <a:t>Clique para editar os estilos de texto Mestres</a:t>
            </a:r>
          </a:p>
        </p:txBody>
      </p:sp>
      <p:sp>
        <p:nvSpPr>
          <p:cNvPr id="6" name="Content Placeholder 5"/>
          <p:cNvSpPr>
            <a:spLocks noGrp="1"/>
          </p:cNvSpPr>
          <p:nvPr>
            <p:ph sz="quarter" idx="4"/>
          </p:nvPr>
        </p:nvSpPr>
        <p:spPr>
          <a:xfrm>
            <a:off x="14580217" y="14465069"/>
            <a:ext cx="12243932" cy="21275937"/>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7FB921C5-72E3-4C7F-AA3B-95D8148A88F9}" type="datetimeFigureOut">
              <a:rPr lang="pt-BR" smtClean="0"/>
              <a:t>31/07/2019</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3063858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7FB921C5-72E3-4C7F-AA3B-95D8148A88F9}" type="datetimeFigureOut">
              <a:rPr lang="pt-BR" smtClean="0"/>
              <a:t>31/07/2019</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3588048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921C5-72E3-4C7F-AA3B-95D8148A88F9}" type="datetimeFigureOut">
              <a:rPr lang="pt-BR" smtClean="0"/>
              <a:t>31/07/2019</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819667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640012"/>
            <a:ext cx="9288887" cy="9240044"/>
          </a:xfrm>
        </p:spPr>
        <p:txBody>
          <a:bodyPr anchor="b"/>
          <a:lstStyle>
            <a:lvl1pPr>
              <a:defRPr sz="10079"/>
            </a:lvl1pPr>
          </a:lstStyle>
          <a:p>
            <a:r>
              <a:rPr lang="pt-BR"/>
              <a:t>Clique para editar o título Mestre</a:t>
            </a:r>
            <a:endParaRPr lang="en-US" dirty="0"/>
          </a:p>
        </p:txBody>
      </p:sp>
      <p:sp>
        <p:nvSpPr>
          <p:cNvPr id="3" name="Content Placeholder 2"/>
          <p:cNvSpPr>
            <a:spLocks noGrp="1"/>
          </p:cNvSpPr>
          <p:nvPr>
            <p:ph idx="1"/>
          </p:nvPr>
        </p:nvSpPr>
        <p:spPr>
          <a:xfrm>
            <a:off x="12243932" y="5701703"/>
            <a:ext cx="14580215" cy="28141800"/>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983780" y="11880056"/>
            <a:ext cx="9288887" cy="22009274"/>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FB921C5-72E3-4C7F-AA3B-95D8148A88F9}" type="datetimeFigureOut">
              <a:rPr lang="pt-BR" smtClean="0"/>
              <a:t>31/07/2019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1501894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983780" y="2640012"/>
            <a:ext cx="9288887" cy="9240044"/>
          </a:xfrm>
        </p:spPr>
        <p:txBody>
          <a:bodyPr anchor="b"/>
          <a:lstStyle>
            <a:lvl1pPr>
              <a:defRPr sz="10079"/>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243932" y="5701703"/>
            <a:ext cx="14580215" cy="28141800"/>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pt-BR"/>
              <a:t>Clique no ícone para adicionar uma imagem</a:t>
            </a:r>
            <a:endParaRPr lang="en-US" dirty="0"/>
          </a:p>
        </p:txBody>
      </p:sp>
      <p:sp>
        <p:nvSpPr>
          <p:cNvPr id="4" name="Text Placeholder 3"/>
          <p:cNvSpPr>
            <a:spLocks noGrp="1"/>
          </p:cNvSpPr>
          <p:nvPr>
            <p:ph type="body" sz="half" idx="2"/>
          </p:nvPr>
        </p:nvSpPr>
        <p:spPr>
          <a:xfrm>
            <a:off x="1983780" y="11880056"/>
            <a:ext cx="9288887" cy="22009274"/>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7FB921C5-72E3-4C7F-AA3B-95D8148A88F9}" type="datetimeFigureOut">
              <a:rPr lang="pt-BR" smtClean="0"/>
              <a:t>31/07/2019</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108008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FB921C5-72E3-4C7F-AA3B-95D8148A88F9}" type="datetimeFigureOut">
              <a:rPr lang="pt-BR" smtClean="0"/>
              <a:t>31/07/2019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2376707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108343"/>
            <a:ext cx="6210092" cy="33559329"/>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980031" y="2108343"/>
            <a:ext cx="18270270" cy="33559329"/>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7FB921C5-72E3-4C7F-AA3B-95D8148A88F9}" type="datetimeFigureOut">
              <a:rPr lang="pt-BR" smtClean="0"/>
              <a:t>31/07/2019</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4B7DDD0B-A29A-4341-AA29-659AE7B8E9EB}" type="slidenum">
              <a:rPr lang="pt-BR" smtClean="0"/>
              <a:t>‹nº›</a:t>
            </a:fld>
            <a:endParaRPr lang="pt-BR"/>
          </a:p>
        </p:txBody>
      </p:sp>
    </p:spTree>
    <p:extLst>
      <p:ext uri="{BB962C8B-B14F-4D97-AF65-F5344CB8AC3E}">
        <p14:creationId xmlns:p14="http://schemas.microsoft.com/office/powerpoint/2010/main" val="1967594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108352"/>
            <a:ext cx="24840367" cy="765420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980029" y="10541716"/>
            <a:ext cx="24840367" cy="2512595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980029" y="36703516"/>
            <a:ext cx="6480096" cy="2108343"/>
          </a:xfrm>
          <a:prstGeom prst="rect">
            <a:avLst/>
          </a:prstGeom>
        </p:spPr>
        <p:txBody>
          <a:bodyPr vert="horz" lIns="91440" tIns="45720" rIns="91440" bIns="45720" rtlCol="0" anchor="ctr"/>
          <a:lstStyle>
            <a:lvl1pPr algn="l">
              <a:defRPr sz="3780">
                <a:solidFill>
                  <a:schemeClr val="tx1">
                    <a:tint val="75000"/>
                  </a:schemeClr>
                </a:solidFill>
              </a:defRPr>
            </a:lvl1pPr>
          </a:lstStyle>
          <a:p>
            <a:fld id="{7FB921C5-72E3-4C7F-AA3B-95D8148A88F9}" type="datetimeFigureOut">
              <a:rPr lang="pt-BR" smtClean="0"/>
              <a:t>31/07/2019</a:t>
            </a:fld>
            <a:endParaRPr lang="pt-BR"/>
          </a:p>
        </p:txBody>
      </p:sp>
      <p:sp>
        <p:nvSpPr>
          <p:cNvPr id="5" name="Footer Placeholder 4"/>
          <p:cNvSpPr>
            <a:spLocks noGrp="1"/>
          </p:cNvSpPr>
          <p:nvPr>
            <p:ph type="ftr" sz="quarter" idx="3"/>
          </p:nvPr>
        </p:nvSpPr>
        <p:spPr>
          <a:xfrm>
            <a:off x="9540141" y="36703516"/>
            <a:ext cx="9720143" cy="2108343"/>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0340300" y="36703516"/>
            <a:ext cx="6480096" cy="2108343"/>
          </a:xfrm>
          <a:prstGeom prst="rect">
            <a:avLst/>
          </a:prstGeom>
        </p:spPr>
        <p:txBody>
          <a:bodyPr vert="horz" lIns="91440" tIns="45720" rIns="91440" bIns="45720" rtlCol="0" anchor="ctr"/>
          <a:lstStyle>
            <a:lvl1pPr algn="r">
              <a:defRPr sz="3780">
                <a:solidFill>
                  <a:schemeClr val="tx1">
                    <a:tint val="75000"/>
                  </a:schemeClr>
                </a:solidFill>
              </a:defRPr>
            </a:lvl1pPr>
          </a:lstStyle>
          <a:p>
            <a:fld id="{4B7DDD0B-A29A-4341-AA29-659AE7B8E9EB}" type="slidenum">
              <a:rPr lang="pt-BR" smtClean="0"/>
              <a:t>‹nº›</a:t>
            </a:fld>
            <a:endParaRPr lang="pt-BR"/>
          </a:p>
        </p:txBody>
      </p:sp>
    </p:spTree>
    <p:extLst>
      <p:ext uri="{BB962C8B-B14F-4D97-AF65-F5344CB8AC3E}">
        <p14:creationId xmlns:p14="http://schemas.microsoft.com/office/powerpoint/2010/main" val="36416911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0FB3A-869C-4E32-BBCF-3D5E469D8AED}"/>
              </a:ext>
            </a:extLst>
          </p:cNvPr>
          <p:cNvSpPr>
            <a:spLocks noGrp="1"/>
          </p:cNvSpPr>
          <p:nvPr>
            <p:ph type="ctrTitle"/>
          </p:nvPr>
        </p:nvSpPr>
        <p:spPr>
          <a:xfrm>
            <a:off x="1310553" y="6092931"/>
            <a:ext cx="26179317" cy="3743539"/>
          </a:xfrm>
        </p:spPr>
        <p:txBody>
          <a:bodyPr anchor="ctr">
            <a:normAutofit/>
          </a:bodyPr>
          <a:lstStyle/>
          <a:p>
            <a:r>
              <a:rPr lang="pt-BR" sz="7000" b="1" dirty="0">
                <a:latin typeface="Arial" panose="020B0604020202020204" pitchFamily="34" charset="0"/>
                <a:cs typeface="Arial" panose="020B0604020202020204" pitchFamily="34" charset="0"/>
              </a:rPr>
              <a:t>TÍTULO DO PÔSTER EM FONTE ARIAL, TAMANHO 70, ALINHADO AO CENTRO, LETRAS MAIÚSCULAS E EM NEGRITO</a:t>
            </a:r>
          </a:p>
        </p:txBody>
      </p:sp>
      <p:sp>
        <p:nvSpPr>
          <p:cNvPr id="10" name="Título 1">
            <a:extLst>
              <a:ext uri="{FF2B5EF4-FFF2-40B4-BE49-F238E27FC236}">
                <a16:creationId xmlns:a16="http://schemas.microsoft.com/office/drawing/2014/main" id="{E158FD98-304D-4D39-930A-22969AFB8D91}"/>
              </a:ext>
            </a:extLst>
          </p:cNvPr>
          <p:cNvSpPr txBox="1">
            <a:spLocks/>
          </p:cNvSpPr>
          <p:nvPr/>
        </p:nvSpPr>
        <p:spPr>
          <a:xfrm>
            <a:off x="1310553" y="9417807"/>
            <a:ext cx="26179317" cy="3366605"/>
          </a:xfrm>
          <a:prstGeom prst="rect">
            <a:avLst/>
          </a:prstGeom>
        </p:spPr>
        <p:txBody>
          <a:bodyPr vert="horz" lIns="91440" tIns="45720" rIns="91440" bIns="45720" rtlCol="0" anchor="ctr">
            <a:normAutofit/>
          </a:bodyPr>
          <a:lstStyle>
            <a:lvl1pPr algn="ctr" defTabSz="2880086" rtl="0" eaLnBrk="1" latinLnBrk="0" hangingPunct="1">
              <a:lnSpc>
                <a:spcPct val="90000"/>
              </a:lnSpc>
              <a:spcBef>
                <a:spcPct val="0"/>
              </a:spcBef>
              <a:buNone/>
              <a:defRPr sz="18898" kern="1200">
                <a:solidFill>
                  <a:schemeClr val="tx1"/>
                </a:solidFill>
                <a:latin typeface="+mj-lt"/>
                <a:ea typeface="+mj-ea"/>
                <a:cs typeface="+mj-cs"/>
              </a:defRPr>
            </a:lvl1pPr>
          </a:lstStyle>
          <a:p>
            <a:pPr algn="l"/>
            <a:r>
              <a:rPr lang="pt-BR" sz="4400" dirty="0">
                <a:latin typeface="Times New Roman" panose="02020603050405020304" pitchFamily="18" charset="0"/>
                <a:cs typeface="Times New Roman" panose="02020603050405020304" pitchFamily="18" charset="0"/>
              </a:rPr>
              <a:t>Uma linha em branco (Times New Roman, tamanho 44)</a:t>
            </a:r>
          </a:p>
          <a:p>
            <a:pPr algn="l"/>
            <a:r>
              <a:rPr lang="pt-BR" sz="4400" b="1" dirty="0">
                <a:latin typeface="Times New Roman" panose="02020603050405020304" pitchFamily="18" charset="0"/>
                <a:cs typeface="Times New Roman" panose="02020603050405020304" pitchFamily="18" charset="0"/>
              </a:rPr>
              <a:t>Nome do autor principal (*), Nome do autor 2, Nome do autor N</a:t>
            </a:r>
          </a:p>
          <a:p>
            <a:pPr algn="l"/>
            <a:r>
              <a:rPr lang="pt-BR" sz="4400" b="1" dirty="0">
                <a:latin typeface="Times New Roman" panose="02020603050405020304" pitchFamily="18" charset="0"/>
                <a:cs typeface="Times New Roman" panose="02020603050405020304" pitchFamily="18" charset="0"/>
              </a:rPr>
              <a:t>Instituição/Universidade/Empresa e </a:t>
            </a:r>
            <a:r>
              <a:rPr lang="pt-BR" sz="4400" b="1" dirty="0" err="1">
                <a:latin typeface="Times New Roman" panose="02020603050405020304" pitchFamily="18" charset="0"/>
                <a:cs typeface="Times New Roman" panose="02020603050405020304" pitchFamily="18" charset="0"/>
              </a:rPr>
              <a:t>email</a:t>
            </a:r>
            <a:r>
              <a:rPr lang="pt-BR" sz="4400" b="1" dirty="0">
                <a:latin typeface="Times New Roman" panose="02020603050405020304" pitchFamily="18" charset="0"/>
                <a:cs typeface="Times New Roman" panose="02020603050405020304" pitchFamily="18" charset="0"/>
              </a:rPr>
              <a:t> do autor principal</a:t>
            </a:r>
          </a:p>
          <a:p>
            <a:pPr algn="l"/>
            <a:r>
              <a:rPr lang="pt-BR" sz="4400" dirty="0">
                <a:latin typeface="Times New Roman" panose="02020603050405020304" pitchFamily="18" charset="0"/>
                <a:cs typeface="Times New Roman" panose="02020603050405020304" pitchFamily="18" charset="0"/>
              </a:rPr>
              <a:t>Identificar o Autor Principal com (*), digitar usando fonte Times New Roman, tamanho 44, alinhado à esquerda.</a:t>
            </a:r>
          </a:p>
          <a:p>
            <a:pPr algn="l"/>
            <a:r>
              <a:rPr lang="pt-BR" sz="4400" dirty="0">
                <a:latin typeface="Times New Roman" panose="02020603050405020304" pitchFamily="18" charset="0"/>
                <a:cs typeface="Times New Roman" panose="02020603050405020304" pitchFamily="18" charset="0"/>
              </a:rPr>
              <a:t>Uma linha em branco (Times New Roman, tamanho 44)</a:t>
            </a:r>
          </a:p>
        </p:txBody>
      </p:sp>
      <p:sp>
        <p:nvSpPr>
          <p:cNvPr id="11" name="Título 1">
            <a:extLst>
              <a:ext uri="{FF2B5EF4-FFF2-40B4-BE49-F238E27FC236}">
                <a16:creationId xmlns:a16="http://schemas.microsoft.com/office/drawing/2014/main" id="{3FBED12E-9D03-487B-938F-AC65BF6DEB94}"/>
              </a:ext>
            </a:extLst>
          </p:cNvPr>
          <p:cNvSpPr txBox="1">
            <a:spLocks/>
          </p:cNvSpPr>
          <p:nvPr/>
        </p:nvSpPr>
        <p:spPr>
          <a:xfrm>
            <a:off x="1310552" y="13594482"/>
            <a:ext cx="26179317" cy="17117287"/>
          </a:xfrm>
          <a:prstGeom prst="rect">
            <a:avLst/>
          </a:prstGeom>
        </p:spPr>
        <p:txBody>
          <a:bodyPr vert="horz" lIns="91440" tIns="45720" rIns="91440" bIns="45720" numCol="2" spcCol="720000" rtlCol="0" anchor="ctr">
            <a:normAutofit/>
          </a:bodyPr>
          <a:lstStyle>
            <a:lvl1pPr algn="ctr" defTabSz="2880086" rtl="0" eaLnBrk="1" latinLnBrk="0" hangingPunct="1">
              <a:lnSpc>
                <a:spcPct val="90000"/>
              </a:lnSpc>
              <a:spcBef>
                <a:spcPct val="0"/>
              </a:spcBef>
              <a:buNone/>
              <a:defRPr sz="18898" kern="1200">
                <a:solidFill>
                  <a:schemeClr val="tx1"/>
                </a:solidFill>
                <a:latin typeface="+mj-lt"/>
                <a:ea typeface="+mj-ea"/>
                <a:cs typeface="+mj-cs"/>
              </a:defRPr>
            </a:lvl1pPr>
          </a:lstStyle>
          <a:p>
            <a:pPr algn="just"/>
            <a:r>
              <a:rPr lang="pt-BR" sz="4400" dirty="0">
                <a:latin typeface="Times New Roman" panose="02020603050405020304" pitchFamily="18" charset="0"/>
                <a:cs typeface="Times New Roman" panose="02020603050405020304" pitchFamily="18" charset="0"/>
              </a:rPr>
              <a:t>TAMANHO MÁXIMO DO PÔSTER: 0,80 m (largura) x 1,10 m (altura).</a:t>
            </a:r>
          </a:p>
          <a:p>
            <a:pPr algn="l"/>
            <a:endParaRPr lang="pt-BR" sz="4400" dirty="0">
              <a:latin typeface="Times New Roman" panose="02020603050405020304" pitchFamily="18" charset="0"/>
              <a:cs typeface="Times New Roman" panose="02020603050405020304" pitchFamily="18" charset="0"/>
            </a:endParaRPr>
          </a:p>
          <a:p>
            <a:r>
              <a:rPr lang="pt-BR" sz="4400" b="1" dirty="0">
                <a:latin typeface="Times New Roman" panose="02020603050405020304" pitchFamily="18" charset="0"/>
                <a:cs typeface="Times New Roman" panose="02020603050405020304" pitchFamily="18" charset="0"/>
              </a:rPr>
              <a:t>AS CORES DE FUNDO E DAS LETRAS SÃO DE LIVRE ESCOLHA DO AUTOR DO PÔSTER.</a:t>
            </a:r>
          </a:p>
          <a:p>
            <a:pPr algn="l"/>
            <a:endParaRPr lang="pt-BR" sz="4400" dirty="0">
              <a:latin typeface="Times New Roman" panose="02020603050405020304" pitchFamily="18" charset="0"/>
              <a:cs typeface="Times New Roman" panose="02020603050405020304" pitchFamily="18" charset="0"/>
            </a:endParaRPr>
          </a:p>
          <a:p>
            <a:pPr algn="just"/>
            <a:r>
              <a:rPr lang="pt-BR" sz="4400" b="1" dirty="0">
                <a:solidFill>
                  <a:srgbClr val="0070C0"/>
                </a:solidFill>
                <a:latin typeface="Times New Roman" panose="02020603050405020304" pitchFamily="18" charset="0"/>
                <a:cs typeface="Times New Roman" panose="02020603050405020304" pitchFamily="18" charset="0"/>
              </a:rPr>
              <a:t>Subtítulos</a:t>
            </a:r>
          </a:p>
          <a:p>
            <a:pPr algn="just"/>
            <a:r>
              <a:rPr lang="pt-BR" sz="4400" dirty="0">
                <a:latin typeface="Times New Roman" panose="02020603050405020304" pitchFamily="18" charset="0"/>
                <a:cs typeface="Times New Roman" panose="02020603050405020304" pitchFamily="18" charset="0"/>
              </a:rPr>
              <a:t>Os subtítulos deverão ser escritos em Estilo Normal, fonte Times New Roman, tamanho 44 e em negrito.</a:t>
            </a:r>
          </a:p>
          <a:p>
            <a:pPr algn="just"/>
            <a:endParaRPr lang="pt-BR" sz="4400" dirty="0">
              <a:latin typeface="Times New Roman" panose="02020603050405020304" pitchFamily="18" charset="0"/>
              <a:cs typeface="Times New Roman" panose="02020603050405020304" pitchFamily="18" charset="0"/>
            </a:endParaRPr>
          </a:p>
          <a:p>
            <a:pPr algn="just"/>
            <a:r>
              <a:rPr lang="pt-BR" sz="4400" b="1" dirty="0">
                <a:solidFill>
                  <a:srgbClr val="0070C0"/>
                </a:solidFill>
                <a:latin typeface="Times New Roman" panose="02020603050405020304" pitchFamily="18" charset="0"/>
                <a:cs typeface="Times New Roman" panose="02020603050405020304" pitchFamily="18" charset="0"/>
              </a:rPr>
              <a:t>Texto geral</a:t>
            </a:r>
          </a:p>
          <a:p>
            <a:pPr algn="just"/>
            <a:r>
              <a:rPr lang="pt-BR" sz="4400" dirty="0">
                <a:latin typeface="Times New Roman" panose="02020603050405020304" pitchFamily="18" charset="0"/>
                <a:cs typeface="Times New Roman" panose="02020603050405020304" pitchFamily="18" charset="0"/>
              </a:rPr>
              <a:t>O texto em geral deverá ser escrito em Estilo Normal, com alinhamento de parágrafo justificado, fonte Times New Roman, tamanho 44.</a:t>
            </a:r>
          </a:p>
          <a:p>
            <a:pPr algn="just"/>
            <a:endParaRPr lang="pt-BR" sz="4400" dirty="0">
              <a:latin typeface="Times New Roman" panose="02020603050405020304" pitchFamily="18" charset="0"/>
              <a:cs typeface="Times New Roman" panose="02020603050405020304" pitchFamily="18" charset="0"/>
            </a:endParaRPr>
          </a:p>
          <a:p>
            <a:pPr algn="just"/>
            <a:r>
              <a:rPr lang="pt-BR" sz="4400" dirty="0">
                <a:latin typeface="Times New Roman" panose="02020603050405020304" pitchFamily="18" charset="0"/>
                <a:cs typeface="Times New Roman" panose="02020603050405020304" pitchFamily="18" charset="0"/>
              </a:rPr>
              <a:t>Recomenda-se utilizar formato de texto em colunas duplas ou triplas.</a:t>
            </a: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l"/>
            <a:endParaRPr lang="pt-BR" sz="4400" dirty="0">
              <a:latin typeface="Times New Roman" panose="02020603050405020304" pitchFamily="18" charset="0"/>
              <a:cs typeface="Times New Roman" panose="02020603050405020304" pitchFamily="18" charset="0"/>
            </a:endParaRPr>
          </a:p>
          <a:p>
            <a:pPr algn="just"/>
            <a:r>
              <a:rPr lang="pt-BR" sz="4400" b="1" dirty="0">
                <a:solidFill>
                  <a:srgbClr val="0070C0"/>
                </a:solidFill>
                <a:latin typeface="Times New Roman" panose="02020603050405020304" pitchFamily="18" charset="0"/>
                <a:cs typeface="Times New Roman" panose="02020603050405020304" pitchFamily="18" charset="0"/>
              </a:rPr>
              <a:t>Figuras, Tabelas, Quadros e Mapas</a:t>
            </a:r>
            <a:endParaRPr lang="pt-BR" sz="4400" dirty="0">
              <a:latin typeface="Times New Roman" panose="02020603050405020304" pitchFamily="18" charset="0"/>
              <a:cs typeface="Times New Roman" panose="02020603050405020304" pitchFamily="18" charset="0"/>
            </a:endParaRPr>
          </a:p>
          <a:p>
            <a:pPr algn="just"/>
            <a:r>
              <a:rPr lang="pt-BR" sz="4400" dirty="0">
                <a:latin typeface="Times New Roman" panose="02020603050405020304" pitchFamily="18" charset="0"/>
                <a:cs typeface="Times New Roman" panose="02020603050405020304" pitchFamily="18" charset="0"/>
              </a:rPr>
              <a:t>Estes elementos deverão ter um tamanho suficiente para que possam ser facilmente visualizados pelos leitores. Recomenda-se que sejam colocados na metade superior do pôster.</a:t>
            </a:r>
          </a:p>
        </p:txBody>
      </p:sp>
      <p:sp>
        <p:nvSpPr>
          <p:cNvPr id="12" name="Título 1">
            <a:extLst>
              <a:ext uri="{FF2B5EF4-FFF2-40B4-BE49-F238E27FC236}">
                <a16:creationId xmlns:a16="http://schemas.microsoft.com/office/drawing/2014/main" id="{E1D6F475-B9B7-4896-9B4A-44FF9E36DD2E}"/>
              </a:ext>
            </a:extLst>
          </p:cNvPr>
          <p:cNvSpPr txBox="1">
            <a:spLocks/>
          </p:cNvSpPr>
          <p:nvPr/>
        </p:nvSpPr>
        <p:spPr>
          <a:xfrm>
            <a:off x="1310552" y="31233979"/>
            <a:ext cx="26179317" cy="6978316"/>
          </a:xfrm>
          <a:prstGeom prst="rect">
            <a:avLst/>
          </a:prstGeom>
        </p:spPr>
        <p:txBody>
          <a:bodyPr vert="horz" lIns="91440" tIns="45720" rIns="91440" bIns="45720" rtlCol="0" anchor="ctr">
            <a:noAutofit/>
          </a:bodyPr>
          <a:lstStyle>
            <a:lvl1pPr algn="ctr" defTabSz="2880086" rtl="0" eaLnBrk="1" latinLnBrk="0" hangingPunct="1">
              <a:lnSpc>
                <a:spcPct val="90000"/>
              </a:lnSpc>
              <a:spcBef>
                <a:spcPct val="0"/>
              </a:spcBef>
              <a:buNone/>
              <a:defRPr sz="18898" kern="1200">
                <a:solidFill>
                  <a:schemeClr val="tx1"/>
                </a:solidFill>
                <a:latin typeface="+mj-lt"/>
                <a:ea typeface="+mj-ea"/>
                <a:cs typeface="+mj-cs"/>
              </a:defRPr>
            </a:lvl1pPr>
          </a:lstStyle>
          <a:p>
            <a:pPr algn="just"/>
            <a:r>
              <a:rPr lang="pt-BR" sz="4000" b="1" dirty="0">
                <a:solidFill>
                  <a:srgbClr val="0070C0"/>
                </a:solidFill>
                <a:latin typeface="Times New Roman" panose="02020603050405020304" pitchFamily="18" charset="0"/>
                <a:cs typeface="Times New Roman" panose="02020603050405020304" pitchFamily="18" charset="0"/>
              </a:rPr>
              <a:t>Referências</a:t>
            </a:r>
          </a:p>
          <a:p>
            <a:pPr algn="just"/>
            <a:r>
              <a:rPr lang="pt-BR" sz="4000" dirty="0">
                <a:latin typeface="Times New Roman" panose="02020603050405020304" pitchFamily="18" charset="0"/>
                <a:cs typeface="Times New Roman" panose="02020603050405020304" pitchFamily="18" charset="0"/>
              </a:rPr>
              <a:t>Ao final do pôster deverão ser citadas as Referências, utilizando fonte Times New Roman, Tamanho 40, com alinhamento de parágrafo justificado, sem espaçamento entre cada referência. As referências deverão estar em ordem alfabética:</a:t>
            </a:r>
          </a:p>
          <a:p>
            <a:pPr algn="just"/>
            <a:endParaRPr lang="pt-BR" sz="4000" dirty="0">
              <a:latin typeface="Times New Roman" panose="02020603050405020304" pitchFamily="18" charset="0"/>
              <a:cs typeface="Times New Roman" panose="02020603050405020304" pitchFamily="18" charset="0"/>
            </a:endParaRPr>
          </a:p>
          <a:p>
            <a:pPr algn="just"/>
            <a:r>
              <a:rPr lang="pt-BR" sz="4000" dirty="0">
                <a:latin typeface="Times New Roman" panose="02020603050405020304" pitchFamily="18" charset="0"/>
                <a:cs typeface="Times New Roman" panose="02020603050405020304" pitchFamily="18" charset="0"/>
              </a:rPr>
              <a:t>BRITEZ, C.; PACHECO, J.; LEVY, S. y HELENE, P. </a:t>
            </a:r>
            <a:r>
              <a:rPr lang="pt-BR" sz="4000" b="1" dirty="0">
                <a:latin typeface="Times New Roman" panose="02020603050405020304" pitchFamily="18" charset="0"/>
                <a:cs typeface="Times New Roman" panose="02020603050405020304" pitchFamily="18" charset="0"/>
              </a:rPr>
              <a:t>Uso </a:t>
            </a:r>
            <a:r>
              <a:rPr lang="pt-BR" sz="4000" b="1" dirty="0" err="1">
                <a:latin typeface="Times New Roman" panose="02020603050405020304" pitchFamily="18" charset="0"/>
                <a:cs typeface="Times New Roman" panose="02020603050405020304" pitchFamily="18" charset="0"/>
              </a:rPr>
              <a:t>del</a:t>
            </a:r>
            <a:r>
              <a:rPr lang="pt-BR" sz="4000" b="1" dirty="0">
                <a:latin typeface="Times New Roman" panose="02020603050405020304" pitchFamily="18" charset="0"/>
                <a:cs typeface="Times New Roman" panose="02020603050405020304" pitchFamily="18" charset="0"/>
              </a:rPr>
              <a:t> </a:t>
            </a:r>
            <a:r>
              <a:rPr lang="pt-BR" sz="4000" b="1" dirty="0" err="1">
                <a:latin typeface="Times New Roman" panose="02020603050405020304" pitchFamily="18" charset="0"/>
                <a:cs typeface="Times New Roman" panose="02020603050405020304" pitchFamily="18" charset="0"/>
              </a:rPr>
              <a:t>hormigón</a:t>
            </a:r>
            <a:r>
              <a:rPr lang="pt-BR" sz="4000" b="1" dirty="0">
                <a:latin typeface="Times New Roman" panose="02020603050405020304" pitchFamily="18" charset="0"/>
                <a:cs typeface="Times New Roman" panose="02020603050405020304" pitchFamily="18" charset="0"/>
              </a:rPr>
              <a:t> de altas prestaciones </a:t>
            </a:r>
            <a:r>
              <a:rPr lang="pt-BR" sz="4000" b="1" dirty="0" err="1">
                <a:latin typeface="Times New Roman" panose="02020603050405020304" pitchFamily="18" charset="0"/>
                <a:cs typeface="Times New Roman" panose="02020603050405020304" pitchFamily="18" charset="0"/>
              </a:rPr>
              <a:t>en</a:t>
            </a:r>
            <a:r>
              <a:rPr lang="pt-BR" sz="4000" b="1" dirty="0">
                <a:latin typeface="Times New Roman" panose="02020603050405020304" pitchFamily="18" charset="0"/>
                <a:cs typeface="Times New Roman" panose="02020603050405020304" pitchFamily="18" charset="0"/>
              </a:rPr>
              <a:t> </a:t>
            </a:r>
            <a:r>
              <a:rPr lang="pt-BR" sz="4000" b="1" dirty="0" err="1">
                <a:latin typeface="Times New Roman" panose="02020603050405020304" pitchFamily="18" charset="0"/>
                <a:cs typeface="Times New Roman" panose="02020603050405020304" pitchFamily="18" charset="0"/>
              </a:rPr>
              <a:t>columnas</a:t>
            </a:r>
            <a:r>
              <a:rPr lang="pt-BR" sz="4000" b="1" dirty="0">
                <a:latin typeface="Times New Roman" panose="02020603050405020304" pitchFamily="18" charset="0"/>
                <a:cs typeface="Times New Roman" panose="02020603050405020304" pitchFamily="18" charset="0"/>
              </a:rPr>
              <a:t> </a:t>
            </a:r>
            <a:r>
              <a:rPr lang="pt-BR" sz="4000" b="1" dirty="0" err="1">
                <a:latin typeface="Times New Roman" panose="02020603050405020304" pitchFamily="18" charset="0"/>
                <a:cs typeface="Times New Roman" panose="02020603050405020304" pitchFamily="18" charset="0"/>
              </a:rPr>
              <a:t>estructurales</a:t>
            </a:r>
            <a:r>
              <a:rPr lang="pt-BR" sz="4000" b="1" dirty="0">
                <a:latin typeface="Times New Roman" panose="02020603050405020304" pitchFamily="18" charset="0"/>
                <a:cs typeface="Times New Roman" panose="02020603050405020304" pitchFamily="18" charset="0"/>
              </a:rPr>
              <a:t> </a:t>
            </a:r>
            <a:r>
              <a:rPr lang="pt-BR" sz="4000" b="1" dirty="0" err="1">
                <a:latin typeface="Times New Roman" panose="02020603050405020304" pitchFamily="18" charset="0"/>
                <a:cs typeface="Times New Roman" panose="02020603050405020304" pitchFamily="18" charset="0"/>
              </a:rPr>
              <a:t>con</a:t>
            </a:r>
            <a:r>
              <a:rPr lang="pt-BR" sz="4000" b="1" dirty="0">
                <a:latin typeface="Times New Roman" panose="02020603050405020304" pitchFamily="18" charset="0"/>
                <a:cs typeface="Times New Roman" panose="02020603050405020304" pitchFamily="18" charset="0"/>
              </a:rPr>
              <a:t> vistas a </a:t>
            </a:r>
            <a:r>
              <a:rPr lang="pt-BR" sz="4000" b="1" dirty="0" err="1">
                <a:latin typeface="Times New Roman" panose="02020603050405020304" pitchFamily="18" charset="0"/>
                <a:cs typeface="Times New Roman" panose="02020603050405020304" pitchFamily="18" charset="0"/>
              </a:rPr>
              <a:t>la</a:t>
            </a:r>
            <a:r>
              <a:rPr lang="pt-BR" sz="4000" b="1" dirty="0">
                <a:latin typeface="Times New Roman" panose="02020603050405020304" pitchFamily="18" charset="0"/>
                <a:cs typeface="Times New Roman" panose="02020603050405020304" pitchFamily="18" charset="0"/>
              </a:rPr>
              <a:t> </a:t>
            </a:r>
            <a:r>
              <a:rPr lang="pt-BR" sz="4000" b="1" dirty="0" err="1">
                <a:latin typeface="Times New Roman" panose="02020603050405020304" pitchFamily="18" charset="0"/>
                <a:cs typeface="Times New Roman" panose="02020603050405020304" pitchFamily="18" charset="0"/>
              </a:rPr>
              <a:t>sostenibilidad</a:t>
            </a:r>
            <a:r>
              <a:rPr lang="pt-BR" sz="4000" b="1" dirty="0">
                <a:latin typeface="Times New Roman" panose="02020603050405020304" pitchFamily="18" charset="0"/>
                <a:cs typeface="Times New Roman" panose="02020603050405020304" pitchFamily="18" charset="0"/>
              </a:rPr>
              <a:t>. </a:t>
            </a:r>
            <a:r>
              <a:rPr lang="pt-BR" sz="4000" dirty="0">
                <a:latin typeface="Times New Roman" panose="02020603050405020304" pitchFamily="18" charset="0"/>
                <a:cs typeface="Times New Roman" panose="02020603050405020304" pitchFamily="18" charset="0"/>
              </a:rPr>
              <a:t>Revista ALCONPAT, vol. 5, </a:t>
            </a:r>
            <a:r>
              <a:rPr lang="pt-BR" sz="4000" dirty="0" err="1">
                <a:latin typeface="Times New Roman" panose="02020603050405020304" pitchFamily="18" charset="0"/>
                <a:cs typeface="Times New Roman" panose="02020603050405020304" pitchFamily="18" charset="0"/>
              </a:rPr>
              <a:t>pgs</a:t>
            </a:r>
            <a:r>
              <a:rPr lang="pt-BR" sz="4000" dirty="0">
                <a:latin typeface="Times New Roman" panose="02020603050405020304" pitchFamily="18" charset="0"/>
                <a:cs typeface="Times New Roman" panose="02020603050405020304" pitchFamily="18" charset="0"/>
              </a:rPr>
              <a:t> 74-83. Mérida, México: 2015.</a:t>
            </a:r>
          </a:p>
          <a:p>
            <a:pPr algn="just"/>
            <a:r>
              <a:rPr lang="pt-BR" sz="4000" dirty="0">
                <a:latin typeface="Times New Roman" panose="02020603050405020304" pitchFamily="18" charset="0"/>
                <a:cs typeface="Times New Roman" panose="02020603050405020304" pitchFamily="18" charset="0"/>
              </a:rPr>
              <a:t>FAGUNDES, D. F. et al. </a:t>
            </a:r>
            <a:r>
              <a:rPr lang="pt-BR" sz="4000" b="1" dirty="0">
                <a:latin typeface="Times New Roman" panose="02020603050405020304" pitchFamily="18" charset="0"/>
                <a:cs typeface="Times New Roman" panose="02020603050405020304" pitchFamily="18" charset="0"/>
              </a:rPr>
              <a:t>Ensaios em laboratório e em centrífuga de Argilas Marinhas da Região Offshore da Bacia de Campos.</a:t>
            </a:r>
            <a:r>
              <a:rPr lang="pt-BR" sz="4000" dirty="0">
                <a:latin typeface="Times New Roman" panose="02020603050405020304" pitchFamily="18" charset="0"/>
                <a:cs typeface="Times New Roman" panose="02020603050405020304" pitchFamily="18" charset="0"/>
              </a:rPr>
              <a:t> Rio de Janeiro: 2011.</a:t>
            </a:r>
          </a:p>
          <a:p>
            <a:pPr algn="just"/>
            <a:r>
              <a:rPr lang="pt-BR" sz="4000" dirty="0">
                <a:latin typeface="Times New Roman" panose="02020603050405020304" pitchFamily="18" charset="0"/>
                <a:cs typeface="Times New Roman" panose="02020603050405020304" pitchFamily="18" charset="0"/>
              </a:rPr>
              <a:t>G. MOHAMAD; J. ACCORDI; L.E. ROCA. </a:t>
            </a:r>
            <a:r>
              <a:rPr lang="pt-BR" sz="4000" b="1" dirty="0">
                <a:latin typeface="Times New Roman" panose="02020603050405020304" pitchFamily="18" charset="0"/>
                <a:cs typeface="Times New Roman" panose="02020603050405020304" pitchFamily="18" charset="0"/>
              </a:rPr>
              <a:t>Avaliação da associação de compósito de fibra de vidro e carbono no reforço de madeira de </a:t>
            </a:r>
            <a:r>
              <a:rPr lang="pt-BR" sz="4000" b="1" dirty="0" err="1">
                <a:latin typeface="Times New Roman" panose="02020603050405020304" pitchFamily="18" charset="0"/>
                <a:cs typeface="Times New Roman" panose="02020603050405020304" pitchFamily="18" charset="0"/>
              </a:rPr>
              <a:t>eucalyptus</a:t>
            </a:r>
            <a:r>
              <a:rPr lang="pt-BR" sz="4000" b="1" dirty="0">
                <a:latin typeface="Times New Roman" panose="02020603050405020304" pitchFamily="18" charset="0"/>
                <a:cs typeface="Times New Roman" panose="02020603050405020304" pitchFamily="18" charset="0"/>
              </a:rPr>
              <a:t> in natura e </a:t>
            </a:r>
            <a:r>
              <a:rPr lang="pt-BR" sz="4000" b="1" dirty="0" err="1">
                <a:latin typeface="Times New Roman" panose="02020603050405020304" pitchFamily="18" charset="0"/>
                <a:cs typeface="Times New Roman" panose="02020603050405020304" pitchFamily="18" charset="0"/>
              </a:rPr>
              <a:t>autoclavada</a:t>
            </a:r>
            <a:r>
              <a:rPr lang="pt-BR" sz="4000" b="1" dirty="0">
                <a:latin typeface="Times New Roman" panose="02020603050405020304" pitchFamily="18" charset="0"/>
                <a:cs typeface="Times New Roman" panose="02020603050405020304" pitchFamily="18" charset="0"/>
              </a:rPr>
              <a:t>. </a:t>
            </a:r>
            <a:r>
              <a:rPr lang="pt-BR" sz="4000" dirty="0" err="1">
                <a:latin typeface="Times New Roman" panose="02020603050405020304" pitchFamily="18" charset="0"/>
                <a:cs typeface="Times New Roman" panose="02020603050405020304" pitchFamily="18" charset="0"/>
              </a:rPr>
              <a:t>Materia</a:t>
            </a:r>
            <a:r>
              <a:rPr lang="pt-BR" sz="4000" dirty="0">
                <a:latin typeface="Times New Roman" panose="02020603050405020304" pitchFamily="18" charset="0"/>
                <a:cs typeface="Times New Roman" panose="02020603050405020304" pitchFamily="18" charset="0"/>
              </a:rPr>
              <a:t> (Rio J.) vol.16 no.1 Rio de Janeiro: 2011.</a:t>
            </a:r>
          </a:p>
          <a:p>
            <a:pPr algn="just"/>
            <a:r>
              <a:rPr lang="pt-BR" sz="4000" dirty="0">
                <a:latin typeface="Times New Roman" panose="02020603050405020304" pitchFamily="18" charset="0"/>
                <a:cs typeface="Times New Roman" panose="02020603050405020304" pitchFamily="18" charset="0"/>
              </a:rPr>
              <a:t>HELENE, P. R. </a:t>
            </a:r>
            <a:r>
              <a:rPr lang="pt-BR" sz="4000" b="1" dirty="0">
                <a:latin typeface="Times New Roman" panose="02020603050405020304" pitchFamily="18" charset="0"/>
                <a:cs typeface="Times New Roman" panose="02020603050405020304" pitchFamily="18" charset="0"/>
              </a:rPr>
              <a:t>Contribuição ao estudo da corrosão em armaduras de concreto armado. </a:t>
            </a:r>
            <a:r>
              <a:rPr lang="pt-BR" sz="4000" dirty="0">
                <a:latin typeface="Times New Roman" panose="02020603050405020304" pitchFamily="18" charset="0"/>
                <a:cs typeface="Times New Roman" panose="02020603050405020304" pitchFamily="18" charset="0"/>
              </a:rPr>
              <a:t>Universidade de São Paulo – USP. São Paulo: fev. 1993.</a:t>
            </a:r>
          </a:p>
        </p:txBody>
      </p:sp>
    </p:spTree>
    <p:extLst>
      <p:ext uri="{BB962C8B-B14F-4D97-AF65-F5344CB8AC3E}">
        <p14:creationId xmlns:p14="http://schemas.microsoft.com/office/powerpoint/2010/main" val="32680680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TotalTime>
  <Words>415</Words>
  <Application>Microsoft Office PowerPoint</Application>
  <PresentationFormat>Personalizar</PresentationFormat>
  <Paragraphs>37</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Calibri</vt:lpstr>
      <vt:lpstr>Calibri Light</vt:lpstr>
      <vt:lpstr>Times New Roman</vt:lpstr>
      <vt:lpstr>Tema do Office</vt:lpstr>
      <vt:lpstr>TÍTULO DO PÔSTER EM FONTE ARIAL, TAMANHO 70, ALINHADO AO CENTRO, LETRAS MAIÚSCULAS E EM NEGRITO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DO PÔSTER EM FONTE ARIAL, TAMANHO 70, ALINHADO AO CENTRO, LETRAS MAIÚSCULAS E EM NEGRITO</dc:title>
  <dc:creator>George Hugo</dc:creator>
  <cp:lastModifiedBy>George Hugo</cp:lastModifiedBy>
  <cp:revision>6</cp:revision>
  <dcterms:created xsi:type="dcterms:W3CDTF">2019-07-31T18:43:58Z</dcterms:created>
  <dcterms:modified xsi:type="dcterms:W3CDTF">2019-07-31T21:08:26Z</dcterms:modified>
</cp:coreProperties>
</file>