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8" r:id="rId2"/>
  </p:sldIdLst>
  <p:sldSz cx="28800425" cy="39600188"/>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25" autoAdjust="0"/>
    <p:restoredTop sz="94660"/>
  </p:normalViewPr>
  <p:slideViewPr>
    <p:cSldViewPr snapToGrid="0">
      <p:cViewPr varScale="1">
        <p:scale>
          <a:sx n="13" d="100"/>
          <a:sy n="13" d="100"/>
        </p:scale>
        <p:origin x="2088" y="18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2160032" y="6480867"/>
            <a:ext cx="24480361" cy="13786732"/>
          </a:xfrm>
        </p:spPr>
        <p:txBody>
          <a:bodyPr anchor="b"/>
          <a:lstStyle>
            <a:lvl1pPr algn="ctr">
              <a:defRPr sz="18898"/>
            </a:lvl1pPr>
          </a:lstStyle>
          <a:p>
            <a:r>
              <a:rPr lang="pt-BR"/>
              <a:t>Clique para editar o título Mestre</a:t>
            </a:r>
            <a:endParaRPr lang="en-US" dirty="0"/>
          </a:p>
        </p:txBody>
      </p:sp>
      <p:sp>
        <p:nvSpPr>
          <p:cNvPr id="3" name="Subtitle 2"/>
          <p:cNvSpPr>
            <a:spLocks noGrp="1"/>
          </p:cNvSpPr>
          <p:nvPr>
            <p:ph type="subTitle" idx="1"/>
          </p:nvPr>
        </p:nvSpPr>
        <p:spPr>
          <a:xfrm>
            <a:off x="3600053" y="20799268"/>
            <a:ext cx="21600319" cy="9560876"/>
          </a:xfrm>
        </p:spPr>
        <p:txBody>
          <a:bodyPr/>
          <a:lstStyle>
            <a:lvl1pPr marL="0" indent="0" algn="ctr">
              <a:buNone/>
              <a:defRPr sz="7559"/>
            </a:lvl1pPr>
            <a:lvl2pPr marL="1440043" indent="0" algn="ctr">
              <a:buNone/>
              <a:defRPr sz="6299"/>
            </a:lvl2pPr>
            <a:lvl3pPr marL="2880086" indent="0" algn="ctr">
              <a:buNone/>
              <a:defRPr sz="5669"/>
            </a:lvl3pPr>
            <a:lvl4pPr marL="4320129" indent="0" algn="ctr">
              <a:buNone/>
              <a:defRPr sz="5040"/>
            </a:lvl4pPr>
            <a:lvl5pPr marL="5760171" indent="0" algn="ctr">
              <a:buNone/>
              <a:defRPr sz="5040"/>
            </a:lvl5pPr>
            <a:lvl6pPr marL="7200214" indent="0" algn="ctr">
              <a:buNone/>
              <a:defRPr sz="5040"/>
            </a:lvl6pPr>
            <a:lvl7pPr marL="8640257" indent="0" algn="ctr">
              <a:buNone/>
              <a:defRPr sz="5040"/>
            </a:lvl7pPr>
            <a:lvl8pPr marL="10080300" indent="0" algn="ctr">
              <a:buNone/>
              <a:defRPr sz="5040"/>
            </a:lvl8pPr>
            <a:lvl9pPr marL="11520343" indent="0" algn="ctr">
              <a:buNone/>
              <a:defRPr sz="5040"/>
            </a:lvl9pPr>
          </a:lstStyle>
          <a:p>
            <a:r>
              <a:rPr lang="pt-BR"/>
              <a:t>Clique para editar o estilo do subtítulo Mestre</a:t>
            </a:r>
            <a:endParaRPr lang="en-US" dirty="0"/>
          </a:p>
        </p:txBody>
      </p:sp>
      <p:sp>
        <p:nvSpPr>
          <p:cNvPr id="4" name="Date Placeholder 3"/>
          <p:cNvSpPr>
            <a:spLocks noGrp="1"/>
          </p:cNvSpPr>
          <p:nvPr>
            <p:ph type="dt" sz="half" idx="10"/>
          </p:nvPr>
        </p:nvSpPr>
        <p:spPr/>
        <p:txBody>
          <a:bodyPr/>
          <a:lstStyle/>
          <a:p>
            <a:fld id="{7FB921C5-72E3-4C7F-AA3B-95D8148A88F9}" type="datetimeFigureOut">
              <a:rPr lang="pt-BR" smtClean="0"/>
              <a:t>31/07/2019</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4B7DDD0B-A29A-4341-AA29-659AE7B8E9EB}" type="slidenum">
              <a:rPr lang="pt-BR" smtClean="0"/>
              <a:t>‹nº›</a:t>
            </a:fld>
            <a:endParaRPr lang="pt-BR"/>
          </a:p>
        </p:txBody>
      </p:sp>
    </p:spTree>
    <p:extLst>
      <p:ext uri="{BB962C8B-B14F-4D97-AF65-F5344CB8AC3E}">
        <p14:creationId xmlns:p14="http://schemas.microsoft.com/office/powerpoint/2010/main" val="39318575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Vertical Text Placeholder 2"/>
          <p:cNvSpPr>
            <a:spLocks noGrp="1"/>
          </p:cNvSpPr>
          <p:nvPr>
            <p:ph type="body" orient="vert" idx="1"/>
          </p:nvPr>
        </p:nvSpPr>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7FB921C5-72E3-4C7F-AA3B-95D8148A88F9}" type="datetimeFigureOut">
              <a:rPr lang="pt-BR" smtClean="0"/>
              <a:t>31/07/2019</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4B7DDD0B-A29A-4341-AA29-659AE7B8E9EB}" type="slidenum">
              <a:rPr lang="pt-BR" smtClean="0"/>
              <a:t>‹nº›</a:t>
            </a:fld>
            <a:endParaRPr lang="pt-BR"/>
          </a:p>
        </p:txBody>
      </p:sp>
    </p:spTree>
    <p:extLst>
      <p:ext uri="{BB962C8B-B14F-4D97-AF65-F5344CB8AC3E}">
        <p14:creationId xmlns:p14="http://schemas.microsoft.com/office/powerpoint/2010/main" val="23767075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0610306" y="2108343"/>
            <a:ext cx="6210092" cy="33559329"/>
          </a:xfrm>
        </p:spPr>
        <p:txBody>
          <a:bodyPr vert="eaVert"/>
          <a:lstStyle/>
          <a:p>
            <a:r>
              <a:rPr lang="pt-BR"/>
              <a:t>Clique para editar o título Mestre</a:t>
            </a:r>
            <a:endParaRPr lang="en-US" dirty="0"/>
          </a:p>
        </p:txBody>
      </p:sp>
      <p:sp>
        <p:nvSpPr>
          <p:cNvPr id="3" name="Vertical Text Placeholder 2"/>
          <p:cNvSpPr>
            <a:spLocks noGrp="1"/>
          </p:cNvSpPr>
          <p:nvPr>
            <p:ph type="body" orient="vert" idx="1"/>
          </p:nvPr>
        </p:nvSpPr>
        <p:spPr>
          <a:xfrm>
            <a:off x="1980031" y="2108343"/>
            <a:ext cx="18270270" cy="33559329"/>
          </a:xfrm>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7FB921C5-72E3-4C7F-AA3B-95D8148A88F9}" type="datetimeFigureOut">
              <a:rPr lang="pt-BR" smtClean="0"/>
              <a:t>31/07/2019</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4B7DDD0B-A29A-4341-AA29-659AE7B8E9EB}" type="slidenum">
              <a:rPr lang="pt-BR" smtClean="0"/>
              <a:t>‹nº›</a:t>
            </a:fld>
            <a:endParaRPr lang="pt-BR"/>
          </a:p>
        </p:txBody>
      </p:sp>
    </p:spTree>
    <p:extLst>
      <p:ext uri="{BB962C8B-B14F-4D97-AF65-F5344CB8AC3E}">
        <p14:creationId xmlns:p14="http://schemas.microsoft.com/office/powerpoint/2010/main" val="19675946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Content Placeholder 2"/>
          <p:cNvSpPr>
            <a:spLocks noGrp="1"/>
          </p:cNvSpPr>
          <p:nvPr>
            <p:ph idx="1"/>
          </p:nvPr>
        </p:nvSpPr>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7FB921C5-72E3-4C7F-AA3B-95D8148A88F9}" type="datetimeFigureOut">
              <a:rPr lang="pt-BR" smtClean="0"/>
              <a:t>31/07/2019</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4B7DDD0B-A29A-4341-AA29-659AE7B8E9EB}" type="slidenum">
              <a:rPr lang="pt-BR" smtClean="0"/>
              <a:t>‹nº›</a:t>
            </a:fld>
            <a:endParaRPr lang="pt-BR"/>
          </a:p>
        </p:txBody>
      </p:sp>
    </p:spTree>
    <p:extLst>
      <p:ext uri="{BB962C8B-B14F-4D97-AF65-F5344CB8AC3E}">
        <p14:creationId xmlns:p14="http://schemas.microsoft.com/office/powerpoint/2010/main" val="10289200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itle 1"/>
          <p:cNvSpPr>
            <a:spLocks noGrp="1"/>
          </p:cNvSpPr>
          <p:nvPr>
            <p:ph type="title"/>
          </p:nvPr>
        </p:nvSpPr>
        <p:spPr>
          <a:xfrm>
            <a:off x="1965030" y="9872559"/>
            <a:ext cx="24840367" cy="16472575"/>
          </a:xfrm>
        </p:spPr>
        <p:txBody>
          <a:bodyPr anchor="b"/>
          <a:lstStyle>
            <a:lvl1pPr>
              <a:defRPr sz="18898"/>
            </a:lvl1pPr>
          </a:lstStyle>
          <a:p>
            <a:r>
              <a:rPr lang="pt-BR"/>
              <a:t>Clique para editar o título Mestre</a:t>
            </a:r>
            <a:endParaRPr lang="en-US" dirty="0"/>
          </a:p>
        </p:txBody>
      </p:sp>
      <p:sp>
        <p:nvSpPr>
          <p:cNvPr id="3" name="Text Placeholder 2"/>
          <p:cNvSpPr>
            <a:spLocks noGrp="1"/>
          </p:cNvSpPr>
          <p:nvPr>
            <p:ph type="body" idx="1"/>
          </p:nvPr>
        </p:nvSpPr>
        <p:spPr>
          <a:xfrm>
            <a:off x="1965030" y="26500971"/>
            <a:ext cx="24840367" cy="8662538"/>
          </a:xfrm>
        </p:spPr>
        <p:txBody>
          <a:bodyPr/>
          <a:lstStyle>
            <a:lvl1pPr marL="0" indent="0">
              <a:buNone/>
              <a:defRPr sz="7559">
                <a:solidFill>
                  <a:schemeClr val="tx1"/>
                </a:solidFill>
              </a:defRPr>
            </a:lvl1pPr>
            <a:lvl2pPr marL="1440043" indent="0">
              <a:buNone/>
              <a:defRPr sz="6299">
                <a:solidFill>
                  <a:schemeClr val="tx1">
                    <a:tint val="75000"/>
                  </a:schemeClr>
                </a:solidFill>
              </a:defRPr>
            </a:lvl2pPr>
            <a:lvl3pPr marL="2880086" indent="0">
              <a:buNone/>
              <a:defRPr sz="5669">
                <a:solidFill>
                  <a:schemeClr val="tx1">
                    <a:tint val="75000"/>
                  </a:schemeClr>
                </a:solidFill>
              </a:defRPr>
            </a:lvl3pPr>
            <a:lvl4pPr marL="4320129" indent="0">
              <a:buNone/>
              <a:defRPr sz="5040">
                <a:solidFill>
                  <a:schemeClr val="tx1">
                    <a:tint val="75000"/>
                  </a:schemeClr>
                </a:solidFill>
              </a:defRPr>
            </a:lvl4pPr>
            <a:lvl5pPr marL="5760171" indent="0">
              <a:buNone/>
              <a:defRPr sz="5040">
                <a:solidFill>
                  <a:schemeClr val="tx1">
                    <a:tint val="75000"/>
                  </a:schemeClr>
                </a:solidFill>
              </a:defRPr>
            </a:lvl5pPr>
            <a:lvl6pPr marL="7200214" indent="0">
              <a:buNone/>
              <a:defRPr sz="5040">
                <a:solidFill>
                  <a:schemeClr val="tx1">
                    <a:tint val="75000"/>
                  </a:schemeClr>
                </a:solidFill>
              </a:defRPr>
            </a:lvl6pPr>
            <a:lvl7pPr marL="8640257" indent="0">
              <a:buNone/>
              <a:defRPr sz="5040">
                <a:solidFill>
                  <a:schemeClr val="tx1">
                    <a:tint val="75000"/>
                  </a:schemeClr>
                </a:solidFill>
              </a:defRPr>
            </a:lvl7pPr>
            <a:lvl8pPr marL="10080300" indent="0">
              <a:buNone/>
              <a:defRPr sz="5040">
                <a:solidFill>
                  <a:schemeClr val="tx1">
                    <a:tint val="75000"/>
                  </a:schemeClr>
                </a:solidFill>
              </a:defRPr>
            </a:lvl8pPr>
            <a:lvl9pPr marL="11520343" indent="0">
              <a:buNone/>
              <a:defRPr sz="5040">
                <a:solidFill>
                  <a:schemeClr val="tx1">
                    <a:tint val="75000"/>
                  </a:schemeClr>
                </a:solidFill>
              </a:defRPr>
            </a:lvl9pPr>
          </a:lstStyle>
          <a:p>
            <a:pPr lvl="0"/>
            <a:r>
              <a:rPr lang="pt-BR"/>
              <a:t>Clique para editar os estilos de texto Mestres</a:t>
            </a:r>
          </a:p>
        </p:txBody>
      </p:sp>
      <p:sp>
        <p:nvSpPr>
          <p:cNvPr id="4" name="Date Placeholder 3"/>
          <p:cNvSpPr>
            <a:spLocks noGrp="1"/>
          </p:cNvSpPr>
          <p:nvPr>
            <p:ph type="dt" sz="half" idx="10"/>
          </p:nvPr>
        </p:nvSpPr>
        <p:spPr/>
        <p:txBody>
          <a:bodyPr/>
          <a:lstStyle/>
          <a:p>
            <a:fld id="{7FB921C5-72E3-4C7F-AA3B-95D8148A88F9}" type="datetimeFigureOut">
              <a:rPr lang="pt-BR" smtClean="0"/>
              <a:t>31/07/2019</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4B7DDD0B-A29A-4341-AA29-659AE7B8E9EB}" type="slidenum">
              <a:rPr lang="pt-BR" smtClean="0"/>
              <a:t>‹nº›</a:t>
            </a:fld>
            <a:endParaRPr lang="pt-BR"/>
          </a:p>
        </p:txBody>
      </p:sp>
    </p:spTree>
    <p:extLst>
      <p:ext uri="{BB962C8B-B14F-4D97-AF65-F5344CB8AC3E}">
        <p14:creationId xmlns:p14="http://schemas.microsoft.com/office/powerpoint/2010/main" val="37178492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Content Placeholder 2"/>
          <p:cNvSpPr>
            <a:spLocks noGrp="1"/>
          </p:cNvSpPr>
          <p:nvPr>
            <p:ph sz="half" idx="1"/>
          </p:nvPr>
        </p:nvSpPr>
        <p:spPr>
          <a:xfrm>
            <a:off x="1980029" y="10541716"/>
            <a:ext cx="12240181" cy="25125956"/>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Content Placeholder 3"/>
          <p:cNvSpPr>
            <a:spLocks noGrp="1"/>
          </p:cNvSpPr>
          <p:nvPr>
            <p:ph sz="half" idx="2"/>
          </p:nvPr>
        </p:nvSpPr>
        <p:spPr>
          <a:xfrm>
            <a:off x="14580215" y="10541716"/>
            <a:ext cx="12240181" cy="25125956"/>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Date Placeholder 4"/>
          <p:cNvSpPr>
            <a:spLocks noGrp="1"/>
          </p:cNvSpPr>
          <p:nvPr>
            <p:ph type="dt" sz="half" idx="10"/>
          </p:nvPr>
        </p:nvSpPr>
        <p:spPr/>
        <p:txBody>
          <a:bodyPr/>
          <a:lstStyle/>
          <a:p>
            <a:fld id="{7FB921C5-72E3-4C7F-AA3B-95D8148A88F9}" type="datetimeFigureOut">
              <a:rPr lang="pt-BR" smtClean="0"/>
              <a:t>31/07/2019</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4B7DDD0B-A29A-4341-AA29-659AE7B8E9EB}" type="slidenum">
              <a:rPr lang="pt-BR" smtClean="0"/>
              <a:t>‹nº›</a:t>
            </a:fld>
            <a:endParaRPr lang="pt-BR"/>
          </a:p>
        </p:txBody>
      </p:sp>
    </p:spTree>
    <p:extLst>
      <p:ext uri="{BB962C8B-B14F-4D97-AF65-F5344CB8AC3E}">
        <p14:creationId xmlns:p14="http://schemas.microsoft.com/office/powerpoint/2010/main" val="20381551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itle 1"/>
          <p:cNvSpPr>
            <a:spLocks noGrp="1"/>
          </p:cNvSpPr>
          <p:nvPr>
            <p:ph type="title"/>
          </p:nvPr>
        </p:nvSpPr>
        <p:spPr>
          <a:xfrm>
            <a:off x="1983780" y="2108352"/>
            <a:ext cx="24840367" cy="7654206"/>
          </a:xfrm>
        </p:spPr>
        <p:txBody>
          <a:bodyPr/>
          <a:lstStyle/>
          <a:p>
            <a:r>
              <a:rPr lang="pt-BR"/>
              <a:t>Clique para editar o título Mestre</a:t>
            </a:r>
            <a:endParaRPr lang="en-US" dirty="0"/>
          </a:p>
        </p:txBody>
      </p:sp>
      <p:sp>
        <p:nvSpPr>
          <p:cNvPr id="3" name="Text Placeholder 2"/>
          <p:cNvSpPr>
            <a:spLocks noGrp="1"/>
          </p:cNvSpPr>
          <p:nvPr>
            <p:ph type="body" idx="1"/>
          </p:nvPr>
        </p:nvSpPr>
        <p:spPr>
          <a:xfrm>
            <a:off x="1983784" y="9707549"/>
            <a:ext cx="12183928" cy="4757520"/>
          </a:xfrm>
        </p:spPr>
        <p:txBody>
          <a:bodyPr anchor="b"/>
          <a:lstStyle>
            <a:lvl1pPr marL="0" indent="0">
              <a:buNone/>
              <a:defRPr sz="7559" b="1"/>
            </a:lvl1pPr>
            <a:lvl2pPr marL="1440043" indent="0">
              <a:buNone/>
              <a:defRPr sz="6299" b="1"/>
            </a:lvl2pPr>
            <a:lvl3pPr marL="2880086" indent="0">
              <a:buNone/>
              <a:defRPr sz="5669" b="1"/>
            </a:lvl3pPr>
            <a:lvl4pPr marL="4320129" indent="0">
              <a:buNone/>
              <a:defRPr sz="5040" b="1"/>
            </a:lvl4pPr>
            <a:lvl5pPr marL="5760171" indent="0">
              <a:buNone/>
              <a:defRPr sz="5040" b="1"/>
            </a:lvl5pPr>
            <a:lvl6pPr marL="7200214" indent="0">
              <a:buNone/>
              <a:defRPr sz="5040" b="1"/>
            </a:lvl6pPr>
            <a:lvl7pPr marL="8640257" indent="0">
              <a:buNone/>
              <a:defRPr sz="5040" b="1"/>
            </a:lvl7pPr>
            <a:lvl8pPr marL="10080300" indent="0">
              <a:buNone/>
              <a:defRPr sz="5040" b="1"/>
            </a:lvl8pPr>
            <a:lvl9pPr marL="11520343" indent="0">
              <a:buNone/>
              <a:defRPr sz="5040" b="1"/>
            </a:lvl9pPr>
          </a:lstStyle>
          <a:p>
            <a:pPr lvl="0"/>
            <a:r>
              <a:rPr lang="pt-BR"/>
              <a:t>Clique para editar os estilos de texto Mestres</a:t>
            </a:r>
          </a:p>
        </p:txBody>
      </p:sp>
      <p:sp>
        <p:nvSpPr>
          <p:cNvPr id="4" name="Content Placeholder 3"/>
          <p:cNvSpPr>
            <a:spLocks noGrp="1"/>
          </p:cNvSpPr>
          <p:nvPr>
            <p:ph sz="half" idx="2"/>
          </p:nvPr>
        </p:nvSpPr>
        <p:spPr>
          <a:xfrm>
            <a:off x="1983784" y="14465069"/>
            <a:ext cx="12183928" cy="21275937"/>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Text Placeholder 4"/>
          <p:cNvSpPr>
            <a:spLocks noGrp="1"/>
          </p:cNvSpPr>
          <p:nvPr>
            <p:ph type="body" sz="quarter" idx="3"/>
          </p:nvPr>
        </p:nvSpPr>
        <p:spPr>
          <a:xfrm>
            <a:off x="14580217" y="9707549"/>
            <a:ext cx="12243932" cy="4757520"/>
          </a:xfrm>
        </p:spPr>
        <p:txBody>
          <a:bodyPr anchor="b"/>
          <a:lstStyle>
            <a:lvl1pPr marL="0" indent="0">
              <a:buNone/>
              <a:defRPr sz="7559" b="1"/>
            </a:lvl1pPr>
            <a:lvl2pPr marL="1440043" indent="0">
              <a:buNone/>
              <a:defRPr sz="6299" b="1"/>
            </a:lvl2pPr>
            <a:lvl3pPr marL="2880086" indent="0">
              <a:buNone/>
              <a:defRPr sz="5669" b="1"/>
            </a:lvl3pPr>
            <a:lvl4pPr marL="4320129" indent="0">
              <a:buNone/>
              <a:defRPr sz="5040" b="1"/>
            </a:lvl4pPr>
            <a:lvl5pPr marL="5760171" indent="0">
              <a:buNone/>
              <a:defRPr sz="5040" b="1"/>
            </a:lvl5pPr>
            <a:lvl6pPr marL="7200214" indent="0">
              <a:buNone/>
              <a:defRPr sz="5040" b="1"/>
            </a:lvl6pPr>
            <a:lvl7pPr marL="8640257" indent="0">
              <a:buNone/>
              <a:defRPr sz="5040" b="1"/>
            </a:lvl7pPr>
            <a:lvl8pPr marL="10080300" indent="0">
              <a:buNone/>
              <a:defRPr sz="5040" b="1"/>
            </a:lvl8pPr>
            <a:lvl9pPr marL="11520343" indent="0">
              <a:buNone/>
              <a:defRPr sz="5040" b="1"/>
            </a:lvl9pPr>
          </a:lstStyle>
          <a:p>
            <a:pPr lvl="0"/>
            <a:r>
              <a:rPr lang="pt-BR"/>
              <a:t>Clique para editar os estilos de texto Mestres</a:t>
            </a:r>
          </a:p>
        </p:txBody>
      </p:sp>
      <p:sp>
        <p:nvSpPr>
          <p:cNvPr id="6" name="Content Placeholder 5"/>
          <p:cNvSpPr>
            <a:spLocks noGrp="1"/>
          </p:cNvSpPr>
          <p:nvPr>
            <p:ph sz="quarter" idx="4"/>
          </p:nvPr>
        </p:nvSpPr>
        <p:spPr>
          <a:xfrm>
            <a:off x="14580217" y="14465069"/>
            <a:ext cx="12243932" cy="21275937"/>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7" name="Date Placeholder 6"/>
          <p:cNvSpPr>
            <a:spLocks noGrp="1"/>
          </p:cNvSpPr>
          <p:nvPr>
            <p:ph type="dt" sz="half" idx="10"/>
          </p:nvPr>
        </p:nvSpPr>
        <p:spPr/>
        <p:txBody>
          <a:bodyPr/>
          <a:lstStyle/>
          <a:p>
            <a:fld id="{7FB921C5-72E3-4C7F-AA3B-95D8148A88F9}" type="datetimeFigureOut">
              <a:rPr lang="pt-BR" smtClean="0"/>
              <a:t>31/07/2019</a:t>
            </a:fld>
            <a:endParaRPr lang="pt-BR"/>
          </a:p>
        </p:txBody>
      </p:sp>
      <p:sp>
        <p:nvSpPr>
          <p:cNvPr id="8" name="Footer Placeholder 7"/>
          <p:cNvSpPr>
            <a:spLocks noGrp="1"/>
          </p:cNvSpPr>
          <p:nvPr>
            <p:ph type="ftr" sz="quarter" idx="11"/>
          </p:nvPr>
        </p:nvSpPr>
        <p:spPr/>
        <p:txBody>
          <a:bodyPr/>
          <a:lstStyle/>
          <a:p>
            <a:endParaRPr lang="pt-BR"/>
          </a:p>
        </p:txBody>
      </p:sp>
      <p:sp>
        <p:nvSpPr>
          <p:cNvPr id="9" name="Slide Number Placeholder 8"/>
          <p:cNvSpPr>
            <a:spLocks noGrp="1"/>
          </p:cNvSpPr>
          <p:nvPr>
            <p:ph type="sldNum" sz="quarter" idx="12"/>
          </p:nvPr>
        </p:nvSpPr>
        <p:spPr/>
        <p:txBody>
          <a:bodyPr/>
          <a:lstStyle/>
          <a:p>
            <a:fld id="{4B7DDD0B-A29A-4341-AA29-659AE7B8E9EB}" type="slidenum">
              <a:rPr lang="pt-BR" smtClean="0"/>
              <a:t>‹nº›</a:t>
            </a:fld>
            <a:endParaRPr lang="pt-BR"/>
          </a:p>
        </p:txBody>
      </p:sp>
    </p:spTree>
    <p:extLst>
      <p:ext uri="{BB962C8B-B14F-4D97-AF65-F5344CB8AC3E}">
        <p14:creationId xmlns:p14="http://schemas.microsoft.com/office/powerpoint/2010/main" val="30638584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Date Placeholder 2"/>
          <p:cNvSpPr>
            <a:spLocks noGrp="1"/>
          </p:cNvSpPr>
          <p:nvPr>
            <p:ph type="dt" sz="half" idx="10"/>
          </p:nvPr>
        </p:nvSpPr>
        <p:spPr/>
        <p:txBody>
          <a:bodyPr/>
          <a:lstStyle/>
          <a:p>
            <a:fld id="{7FB921C5-72E3-4C7F-AA3B-95D8148A88F9}" type="datetimeFigureOut">
              <a:rPr lang="pt-BR" smtClean="0"/>
              <a:t>31/07/2019</a:t>
            </a:fld>
            <a:endParaRPr lang="pt-BR"/>
          </a:p>
        </p:txBody>
      </p:sp>
      <p:sp>
        <p:nvSpPr>
          <p:cNvPr id="4" name="Footer Placeholder 3"/>
          <p:cNvSpPr>
            <a:spLocks noGrp="1"/>
          </p:cNvSpPr>
          <p:nvPr>
            <p:ph type="ftr" sz="quarter" idx="11"/>
          </p:nvPr>
        </p:nvSpPr>
        <p:spPr/>
        <p:txBody>
          <a:bodyPr/>
          <a:lstStyle/>
          <a:p>
            <a:endParaRPr lang="pt-BR"/>
          </a:p>
        </p:txBody>
      </p:sp>
      <p:sp>
        <p:nvSpPr>
          <p:cNvPr id="5" name="Slide Number Placeholder 4"/>
          <p:cNvSpPr>
            <a:spLocks noGrp="1"/>
          </p:cNvSpPr>
          <p:nvPr>
            <p:ph type="sldNum" sz="quarter" idx="12"/>
          </p:nvPr>
        </p:nvSpPr>
        <p:spPr/>
        <p:txBody>
          <a:bodyPr/>
          <a:lstStyle/>
          <a:p>
            <a:fld id="{4B7DDD0B-A29A-4341-AA29-659AE7B8E9EB}" type="slidenum">
              <a:rPr lang="pt-BR" smtClean="0"/>
              <a:t>‹nº›</a:t>
            </a:fld>
            <a:endParaRPr lang="pt-BR"/>
          </a:p>
        </p:txBody>
      </p:sp>
    </p:spTree>
    <p:extLst>
      <p:ext uri="{BB962C8B-B14F-4D97-AF65-F5344CB8AC3E}">
        <p14:creationId xmlns:p14="http://schemas.microsoft.com/office/powerpoint/2010/main" val="35880483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B921C5-72E3-4C7F-AA3B-95D8148A88F9}" type="datetimeFigureOut">
              <a:rPr lang="pt-BR" smtClean="0"/>
              <a:t>31/07/2019</a:t>
            </a:fld>
            <a:endParaRPr lang="pt-BR"/>
          </a:p>
        </p:txBody>
      </p:sp>
      <p:sp>
        <p:nvSpPr>
          <p:cNvPr id="3" name="Footer Placeholder 2"/>
          <p:cNvSpPr>
            <a:spLocks noGrp="1"/>
          </p:cNvSpPr>
          <p:nvPr>
            <p:ph type="ftr" sz="quarter" idx="11"/>
          </p:nvPr>
        </p:nvSpPr>
        <p:spPr/>
        <p:txBody>
          <a:bodyPr/>
          <a:lstStyle/>
          <a:p>
            <a:endParaRPr lang="pt-BR"/>
          </a:p>
        </p:txBody>
      </p:sp>
      <p:sp>
        <p:nvSpPr>
          <p:cNvPr id="4" name="Slide Number Placeholder 3"/>
          <p:cNvSpPr>
            <a:spLocks noGrp="1"/>
          </p:cNvSpPr>
          <p:nvPr>
            <p:ph type="sldNum" sz="quarter" idx="12"/>
          </p:nvPr>
        </p:nvSpPr>
        <p:spPr/>
        <p:txBody>
          <a:bodyPr/>
          <a:lstStyle/>
          <a:p>
            <a:fld id="{4B7DDD0B-A29A-4341-AA29-659AE7B8E9EB}" type="slidenum">
              <a:rPr lang="pt-BR" smtClean="0"/>
              <a:t>‹nº›</a:t>
            </a:fld>
            <a:endParaRPr lang="pt-BR"/>
          </a:p>
        </p:txBody>
      </p:sp>
    </p:spTree>
    <p:extLst>
      <p:ext uri="{BB962C8B-B14F-4D97-AF65-F5344CB8AC3E}">
        <p14:creationId xmlns:p14="http://schemas.microsoft.com/office/powerpoint/2010/main" val="8196672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1983780" y="2640012"/>
            <a:ext cx="9288887" cy="9240044"/>
          </a:xfrm>
        </p:spPr>
        <p:txBody>
          <a:bodyPr anchor="b"/>
          <a:lstStyle>
            <a:lvl1pPr>
              <a:defRPr sz="10079"/>
            </a:lvl1pPr>
          </a:lstStyle>
          <a:p>
            <a:r>
              <a:rPr lang="pt-BR"/>
              <a:t>Clique para editar o título Mestre</a:t>
            </a:r>
            <a:endParaRPr lang="en-US" dirty="0"/>
          </a:p>
        </p:txBody>
      </p:sp>
      <p:sp>
        <p:nvSpPr>
          <p:cNvPr id="3" name="Content Placeholder 2"/>
          <p:cNvSpPr>
            <a:spLocks noGrp="1"/>
          </p:cNvSpPr>
          <p:nvPr>
            <p:ph idx="1"/>
          </p:nvPr>
        </p:nvSpPr>
        <p:spPr>
          <a:xfrm>
            <a:off x="12243932" y="5701703"/>
            <a:ext cx="14580215" cy="28141800"/>
          </a:xfrm>
        </p:spPr>
        <p:txBody>
          <a:bodyPr/>
          <a:lstStyle>
            <a:lvl1pPr>
              <a:defRPr sz="10079"/>
            </a:lvl1pPr>
            <a:lvl2pPr>
              <a:defRPr sz="8819"/>
            </a:lvl2pPr>
            <a:lvl3pPr>
              <a:defRPr sz="7559"/>
            </a:lvl3pPr>
            <a:lvl4pPr>
              <a:defRPr sz="6299"/>
            </a:lvl4pPr>
            <a:lvl5pPr>
              <a:defRPr sz="6299"/>
            </a:lvl5pPr>
            <a:lvl6pPr>
              <a:defRPr sz="6299"/>
            </a:lvl6pPr>
            <a:lvl7pPr>
              <a:defRPr sz="6299"/>
            </a:lvl7pPr>
            <a:lvl8pPr>
              <a:defRPr sz="6299"/>
            </a:lvl8pPr>
            <a:lvl9pPr>
              <a:defRPr sz="6299"/>
            </a:lvl9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Text Placeholder 3"/>
          <p:cNvSpPr>
            <a:spLocks noGrp="1"/>
          </p:cNvSpPr>
          <p:nvPr>
            <p:ph type="body" sz="half" idx="2"/>
          </p:nvPr>
        </p:nvSpPr>
        <p:spPr>
          <a:xfrm>
            <a:off x="1983780" y="11880056"/>
            <a:ext cx="9288887" cy="22009274"/>
          </a:xfrm>
        </p:spPr>
        <p:txBody>
          <a:bodyPr/>
          <a:lstStyle>
            <a:lvl1pPr marL="0" indent="0">
              <a:buNone/>
              <a:defRPr sz="5040"/>
            </a:lvl1pPr>
            <a:lvl2pPr marL="1440043" indent="0">
              <a:buNone/>
              <a:defRPr sz="4410"/>
            </a:lvl2pPr>
            <a:lvl3pPr marL="2880086" indent="0">
              <a:buNone/>
              <a:defRPr sz="3780"/>
            </a:lvl3pPr>
            <a:lvl4pPr marL="4320129" indent="0">
              <a:buNone/>
              <a:defRPr sz="3150"/>
            </a:lvl4pPr>
            <a:lvl5pPr marL="5760171" indent="0">
              <a:buNone/>
              <a:defRPr sz="3150"/>
            </a:lvl5pPr>
            <a:lvl6pPr marL="7200214" indent="0">
              <a:buNone/>
              <a:defRPr sz="3150"/>
            </a:lvl6pPr>
            <a:lvl7pPr marL="8640257" indent="0">
              <a:buNone/>
              <a:defRPr sz="3150"/>
            </a:lvl7pPr>
            <a:lvl8pPr marL="10080300" indent="0">
              <a:buNone/>
              <a:defRPr sz="3150"/>
            </a:lvl8pPr>
            <a:lvl9pPr marL="11520343" indent="0">
              <a:buNone/>
              <a:defRPr sz="3150"/>
            </a:lvl9pPr>
          </a:lstStyle>
          <a:p>
            <a:pPr lvl="0"/>
            <a:r>
              <a:rPr lang="pt-BR"/>
              <a:t>Clique para editar os estilos de texto Mestres</a:t>
            </a:r>
          </a:p>
        </p:txBody>
      </p:sp>
      <p:sp>
        <p:nvSpPr>
          <p:cNvPr id="5" name="Date Placeholder 4"/>
          <p:cNvSpPr>
            <a:spLocks noGrp="1"/>
          </p:cNvSpPr>
          <p:nvPr>
            <p:ph type="dt" sz="half" idx="10"/>
          </p:nvPr>
        </p:nvSpPr>
        <p:spPr/>
        <p:txBody>
          <a:bodyPr/>
          <a:lstStyle/>
          <a:p>
            <a:fld id="{7FB921C5-72E3-4C7F-AA3B-95D8148A88F9}" type="datetimeFigureOut">
              <a:rPr lang="pt-BR" smtClean="0"/>
              <a:t>31/07/2019</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4B7DDD0B-A29A-4341-AA29-659AE7B8E9EB}" type="slidenum">
              <a:rPr lang="pt-BR" smtClean="0"/>
              <a:t>‹nº›</a:t>
            </a:fld>
            <a:endParaRPr lang="pt-BR"/>
          </a:p>
        </p:txBody>
      </p:sp>
    </p:spTree>
    <p:extLst>
      <p:ext uri="{BB962C8B-B14F-4D97-AF65-F5344CB8AC3E}">
        <p14:creationId xmlns:p14="http://schemas.microsoft.com/office/powerpoint/2010/main" val="15018943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1983780" y="2640012"/>
            <a:ext cx="9288887" cy="9240044"/>
          </a:xfrm>
        </p:spPr>
        <p:txBody>
          <a:bodyPr anchor="b"/>
          <a:lstStyle>
            <a:lvl1pPr>
              <a:defRPr sz="10079"/>
            </a:lvl1pPr>
          </a:lstStyle>
          <a:p>
            <a:r>
              <a:rPr lang="pt-BR"/>
              <a:t>Clique para editar o título Mestre</a:t>
            </a:r>
            <a:endParaRPr lang="en-US" dirty="0"/>
          </a:p>
        </p:txBody>
      </p:sp>
      <p:sp>
        <p:nvSpPr>
          <p:cNvPr id="3" name="Picture Placeholder 2"/>
          <p:cNvSpPr>
            <a:spLocks noGrp="1" noChangeAspect="1"/>
          </p:cNvSpPr>
          <p:nvPr>
            <p:ph type="pic" idx="1"/>
          </p:nvPr>
        </p:nvSpPr>
        <p:spPr>
          <a:xfrm>
            <a:off x="12243932" y="5701703"/>
            <a:ext cx="14580215" cy="28141800"/>
          </a:xfrm>
        </p:spPr>
        <p:txBody>
          <a:bodyPr anchor="t"/>
          <a:lstStyle>
            <a:lvl1pPr marL="0" indent="0">
              <a:buNone/>
              <a:defRPr sz="10079"/>
            </a:lvl1pPr>
            <a:lvl2pPr marL="1440043" indent="0">
              <a:buNone/>
              <a:defRPr sz="8819"/>
            </a:lvl2pPr>
            <a:lvl3pPr marL="2880086" indent="0">
              <a:buNone/>
              <a:defRPr sz="7559"/>
            </a:lvl3pPr>
            <a:lvl4pPr marL="4320129" indent="0">
              <a:buNone/>
              <a:defRPr sz="6299"/>
            </a:lvl4pPr>
            <a:lvl5pPr marL="5760171" indent="0">
              <a:buNone/>
              <a:defRPr sz="6299"/>
            </a:lvl5pPr>
            <a:lvl6pPr marL="7200214" indent="0">
              <a:buNone/>
              <a:defRPr sz="6299"/>
            </a:lvl6pPr>
            <a:lvl7pPr marL="8640257" indent="0">
              <a:buNone/>
              <a:defRPr sz="6299"/>
            </a:lvl7pPr>
            <a:lvl8pPr marL="10080300" indent="0">
              <a:buNone/>
              <a:defRPr sz="6299"/>
            </a:lvl8pPr>
            <a:lvl9pPr marL="11520343" indent="0">
              <a:buNone/>
              <a:defRPr sz="6299"/>
            </a:lvl9pPr>
          </a:lstStyle>
          <a:p>
            <a:r>
              <a:rPr lang="pt-BR"/>
              <a:t>Clique no ícone para adicionar uma imagem</a:t>
            </a:r>
            <a:endParaRPr lang="en-US" dirty="0"/>
          </a:p>
        </p:txBody>
      </p:sp>
      <p:sp>
        <p:nvSpPr>
          <p:cNvPr id="4" name="Text Placeholder 3"/>
          <p:cNvSpPr>
            <a:spLocks noGrp="1"/>
          </p:cNvSpPr>
          <p:nvPr>
            <p:ph type="body" sz="half" idx="2"/>
          </p:nvPr>
        </p:nvSpPr>
        <p:spPr>
          <a:xfrm>
            <a:off x="1983780" y="11880056"/>
            <a:ext cx="9288887" cy="22009274"/>
          </a:xfrm>
        </p:spPr>
        <p:txBody>
          <a:bodyPr/>
          <a:lstStyle>
            <a:lvl1pPr marL="0" indent="0">
              <a:buNone/>
              <a:defRPr sz="5040"/>
            </a:lvl1pPr>
            <a:lvl2pPr marL="1440043" indent="0">
              <a:buNone/>
              <a:defRPr sz="4410"/>
            </a:lvl2pPr>
            <a:lvl3pPr marL="2880086" indent="0">
              <a:buNone/>
              <a:defRPr sz="3780"/>
            </a:lvl3pPr>
            <a:lvl4pPr marL="4320129" indent="0">
              <a:buNone/>
              <a:defRPr sz="3150"/>
            </a:lvl4pPr>
            <a:lvl5pPr marL="5760171" indent="0">
              <a:buNone/>
              <a:defRPr sz="3150"/>
            </a:lvl5pPr>
            <a:lvl6pPr marL="7200214" indent="0">
              <a:buNone/>
              <a:defRPr sz="3150"/>
            </a:lvl6pPr>
            <a:lvl7pPr marL="8640257" indent="0">
              <a:buNone/>
              <a:defRPr sz="3150"/>
            </a:lvl7pPr>
            <a:lvl8pPr marL="10080300" indent="0">
              <a:buNone/>
              <a:defRPr sz="3150"/>
            </a:lvl8pPr>
            <a:lvl9pPr marL="11520343" indent="0">
              <a:buNone/>
              <a:defRPr sz="3150"/>
            </a:lvl9pPr>
          </a:lstStyle>
          <a:p>
            <a:pPr lvl="0"/>
            <a:r>
              <a:rPr lang="pt-BR"/>
              <a:t>Clique para editar os estilos de texto Mestres</a:t>
            </a:r>
          </a:p>
        </p:txBody>
      </p:sp>
      <p:sp>
        <p:nvSpPr>
          <p:cNvPr id="5" name="Date Placeholder 4"/>
          <p:cNvSpPr>
            <a:spLocks noGrp="1"/>
          </p:cNvSpPr>
          <p:nvPr>
            <p:ph type="dt" sz="half" idx="10"/>
          </p:nvPr>
        </p:nvSpPr>
        <p:spPr/>
        <p:txBody>
          <a:bodyPr/>
          <a:lstStyle/>
          <a:p>
            <a:fld id="{7FB921C5-72E3-4C7F-AA3B-95D8148A88F9}" type="datetimeFigureOut">
              <a:rPr lang="pt-BR" smtClean="0"/>
              <a:t>31/07/2019</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4B7DDD0B-A29A-4341-AA29-659AE7B8E9EB}" type="slidenum">
              <a:rPr lang="pt-BR" smtClean="0"/>
              <a:t>‹nº›</a:t>
            </a:fld>
            <a:endParaRPr lang="pt-BR"/>
          </a:p>
        </p:txBody>
      </p:sp>
    </p:spTree>
    <p:extLst>
      <p:ext uri="{BB962C8B-B14F-4D97-AF65-F5344CB8AC3E}">
        <p14:creationId xmlns:p14="http://schemas.microsoft.com/office/powerpoint/2010/main" val="10800857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980029" y="2108352"/>
            <a:ext cx="24840367" cy="7654206"/>
          </a:xfrm>
          <a:prstGeom prst="rect">
            <a:avLst/>
          </a:prstGeom>
        </p:spPr>
        <p:txBody>
          <a:bodyPr vert="horz" lIns="91440" tIns="45720" rIns="91440" bIns="45720" rtlCol="0" anchor="ctr">
            <a:normAutofit/>
          </a:bodyPr>
          <a:lstStyle/>
          <a:p>
            <a:r>
              <a:rPr lang="pt-BR"/>
              <a:t>Clique para editar o título Mestre</a:t>
            </a:r>
            <a:endParaRPr lang="en-US" dirty="0"/>
          </a:p>
        </p:txBody>
      </p:sp>
      <p:sp>
        <p:nvSpPr>
          <p:cNvPr id="3" name="Text Placeholder 2"/>
          <p:cNvSpPr>
            <a:spLocks noGrp="1"/>
          </p:cNvSpPr>
          <p:nvPr>
            <p:ph type="body" idx="1"/>
          </p:nvPr>
        </p:nvSpPr>
        <p:spPr>
          <a:xfrm>
            <a:off x="1980029" y="10541716"/>
            <a:ext cx="24840367" cy="25125956"/>
          </a:xfrm>
          <a:prstGeom prst="rect">
            <a:avLst/>
          </a:prstGeom>
        </p:spPr>
        <p:txBody>
          <a:bodyPr vert="horz" lIns="91440" tIns="45720" rIns="91440" bIns="45720" rtlCol="0">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2"/>
          </p:nvPr>
        </p:nvSpPr>
        <p:spPr>
          <a:xfrm>
            <a:off x="1980029" y="36703516"/>
            <a:ext cx="6480096" cy="2108343"/>
          </a:xfrm>
          <a:prstGeom prst="rect">
            <a:avLst/>
          </a:prstGeom>
        </p:spPr>
        <p:txBody>
          <a:bodyPr vert="horz" lIns="91440" tIns="45720" rIns="91440" bIns="45720" rtlCol="0" anchor="ctr"/>
          <a:lstStyle>
            <a:lvl1pPr algn="l">
              <a:defRPr sz="3780">
                <a:solidFill>
                  <a:schemeClr val="tx1">
                    <a:tint val="75000"/>
                  </a:schemeClr>
                </a:solidFill>
              </a:defRPr>
            </a:lvl1pPr>
          </a:lstStyle>
          <a:p>
            <a:fld id="{7FB921C5-72E3-4C7F-AA3B-95D8148A88F9}" type="datetimeFigureOut">
              <a:rPr lang="pt-BR" smtClean="0"/>
              <a:t>31/07/2019</a:t>
            </a:fld>
            <a:endParaRPr lang="pt-BR"/>
          </a:p>
        </p:txBody>
      </p:sp>
      <p:sp>
        <p:nvSpPr>
          <p:cNvPr id="5" name="Footer Placeholder 4"/>
          <p:cNvSpPr>
            <a:spLocks noGrp="1"/>
          </p:cNvSpPr>
          <p:nvPr>
            <p:ph type="ftr" sz="quarter" idx="3"/>
          </p:nvPr>
        </p:nvSpPr>
        <p:spPr>
          <a:xfrm>
            <a:off x="9540141" y="36703516"/>
            <a:ext cx="9720143" cy="2108343"/>
          </a:xfrm>
          <a:prstGeom prst="rect">
            <a:avLst/>
          </a:prstGeom>
        </p:spPr>
        <p:txBody>
          <a:bodyPr vert="horz" lIns="91440" tIns="45720" rIns="91440" bIns="45720" rtlCol="0" anchor="ctr"/>
          <a:lstStyle>
            <a:lvl1pPr algn="ctr">
              <a:defRPr sz="3780">
                <a:solidFill>
                  <a:schemeClr val="tx1">
                    <a:tint val="75000"/>
                  </a:schemeClr>
                </a:solidFill>
              </a:defRPr>
            </a:lvl1pPr>
          </a:lstStyle>
          <a:p>
            <a:endParaRPr lang="pt-BR"/>
          </a:p>
        </p:txBody>
      </p:sp>
      <p:sp>
        <p:nvSpPr>
          <p:cNvPr id="6" name="Slide Number Placeholder 5"/>
          <p:cNvSpPr>
            <a:spLocks noGrp="1"/>
          </p:cNvSpPr>
          <p:nvPr>
            <p:ph type="sldNum" sz="quarter" idx="4"/>
          </p:nvPr>
        </p:nvSpPr>
        <p:spPr>
          <a:xfrm>
            <a:off x="20340300" y="36703516"/>
            <a:ext cx="6480096" cy="2108343"/>
          </a:xfrm>
          <a:prstGeom prst="rect">
            <a:avLst/>
          </a:prstGeom>
        </p:spPr>
        <p:txBody>
          <a:bodyPr vert="horz" lIns="91440" tIns="45720" rIns="91440" bIns="45720" rtlCol="0" anchor="ctr"/>
          <a:lstStyle>
            <a:lvl1pPr algn="r">
              <a:defRPr sz="3780">
                <a:solidFill>
                  <a:schemeClr val="tx1">
                    <a:tint val="75000"/>
                  </a:schemeClr>
                </a:solidFill>
              </a:defRPr>
            </a:lvl1pPr>
          </a:lstStyle>
          <a:p>
            <a:fld id="{4B7DDD0B-A29A-4341-AA29-659AE7B8E9EB}" type="slidenum">
              <a:rPr lang="pt-BR" smtClean="0"/>
              <a:t>‹nº›</a:t>
            </a:fld>
            <a:endParaRPr lang="pt-BR"/>
          </a:p>
        </p:txBody>
      </p:sp>
    </p:spTree>
    <p:extLst>
      <p:ext uri="{BB962C8B-B14F-4D97-AF65-F5344CB8AC3E}">
        <p14:creationId xmlns:p14="http://schemas.microsoft.com/office/powerpoint/2010/main" val="364169112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2880086" rtl="0" eaLnBrk="1" latinLnBrk="0" hangingPunct="1">
        <a:lnSpc>
          <a:spcPct val="90000"/>
        </a:lnSpc>
        <a:spcBef>
          <a:spcPct val="0"/>
        </a:spcBef>
        <a:buNone/>
        <a:defRPr sz="13859" kern="1200">
          <a:solidFill>
            <a:schemeClr val="tx1"/>
          </a:solidFill>
          <a:latin typeface="+mj-lt"/>
          <a:ea typeface="+mj-ea"/>
          <a:cs typeface="+mj-cs"/>
        </a:defRPr>
      </a:lvl1pPr>
    </p:titleStyle>
    <p:bodyStyle>
      <a:lvl1pPr marL="720021" indent="-720021" algn="l" defTabSz="2880086" rtl="0" eaLnBrk="1" latinLnBrk="0" hangingPunct="1">
        <a:lnSpc>
          <a:spcPct val="90000"/>
        </a:lnSpc>
        <a:spcBef>
          <a:spcPts val="3150"/>
        </a:spcBef>
        <a:buFont typeface="Arial" panose="020B0604020202020204" pitchFamily="34" charset="0"/>
        <a:buChar char="•"/>
        <a:defRPr sz="8819" kern="1200">
          <a:solidFill>
            <a:schemeClr val="tx1"/>
          </a:solidFill>
          <a:latin typeface="+mn-lt"/>
          <a:ea typeface="+mn-ea"/>
          <a:cs typeface="+mn-cs"/>
        </a:defRPr>
      </a:lvl1pPr>
      <a:lvl2pPr marL="2160064" indent="-720021" algn="l" defTabSz="2880086" rtl="0" eaLnBrk="1" latinLnBrk="0" hangingPunct="1">
        <a:lnSpc>
          <a:spcPct val="90000"/>
        </a:lnSpc>
        <a:spcBef>
          <a:spcPts val="1575"/>
        </a:spcBef>
        <a:buFont typeface="Arial" panose="020B0604020202020204" pitchFamily="34" charset="0"/>
        <a:buChar char="•"/>
        <a:defRPr sz="7559" kern="1200">
          <a:solidFill>
            <a:schemeClr val="tx1"/>
          </a:solidFill>
          <a:latin typeface="+mn-lt"/>
          <a:ea typeface="+mn-ea"/>
          <a:cs typeface="+mn-cs"/>
        </a:defRPr>
      </a:lvl2pPr>
      <a:lvl3pPr marL="3600107" indent="-720021" algn="l" defTabSz="2880086" rtl="0" eaLnBrk="1" latinLnBrk="0" hangingPunct="1">
        <a:lnSpc>
          <a:spcPct val="90000"/>
        </a:lnSpc>
        <a:spcBef>
          <a:spcPts val="1575"/>
        </a:spcBef>
        <a:buFont typeface="Arial" panose="020B0604020202020204" pitchFamily="34" charset="0"/>
        <a:buChar char="•"/>
        <a:defRPr sz="6299" kern="1200">
          <a:solidFill>
            <a:schemeClr val="tx1"/>
          </a:solidFill>
          <a:latin typeface="+mn-lt"/>
          <a:ea typeface="+mn-ea"/>
          <a:cs typeface="+mn-cs"/>
        </a:defRPr>
      </a:lvl3pPr>
      <a:lvl4pPr marL="5040150" indent="-720021" algn="l" defTabSz="2880086" rtl="0" eaLnBrk="1" latinLnBrk="0" hangingPunct="1">
        <a:lnSpc>
          <a:spcPct val="90000"/>
        </a:lnSpc>
        <a:spcBef>
          <a:spcPts val="1575"/>
        </a:spcBef>
        <a:buFont typeface="Arial" panose="020B0604020202020204" pitchFamily="34" charset="0"/>
        <a:buChar char="•"/>
        <a:defRPr sz="5669" kern="1200">
          <a:solidFill>
            <a:schemeClr val="tx1"/>
          </a:solidFill>
          <a:latin typeface="+mn-lt"/>
          <a:ea typeface="+mn-ea"/>
          <a:cs typeface="+mn-cs"/>
        </a:defRPr>
      </a:lvl4pPr>
      <a:lvl5pPr marL="6480193" indent="-720021" algn="l" defTabSz="2880086" rtl="0" eaLnBrk="1" latinLnBrk="0" hangingPunct="1">
        <a:lnSpc>
          <a:spcPct val="90000"/>
        </a:lnSpc>
        <a:spcBef>
          <a:spcPts val="1575"/>
        </a:spcBef>
        <a:buFont typeface="Arial" panose="020B0604020202020204" pitchFamily="34" charset="0"/>
        <a:buChar char="•"/>
        <a:defRPr sz="5669" kern="1200">
          <a:solidFill>
            <a:schemeClr val="tx1"/>
          </a:solidFill>
          <a:latin typeface="+mn-lt"/>
          <a:ea typeface="+mn-ea"/>
          <a:cs typeface="+mn-cs"/>
        </a:defRPr>
      </a:lvl5pPr>
      <a:lvl6pPr marL="7920236" indent="-720021" algn="l" defTabSz="2880086" rtl="0" eaLnBrk="1" latinLnBrk="0" hangingPunct="1">
        <a:lnSpc>
          <a:spcPct val="90000"/>
        </a:lnSpc>
        <a:spcBef>
          <a:spcPts val="1575"/>
        </a:spcBef>
        <a:buFont typeface="Arial" panose="020B0604020202020204" pitchFamily="34" charset="0"/>
        <a:buChar char="•"/>
        <a:defRPr sz="5669" kern="1200">
          <a:solidFill>
            <a:schemeClr val="tx1"/>
          </a:solidFill>
          <a:latin typeface="+mn-lt"/>
          <a:ea typeface="+mn-ea"/>
          <a:cs typeface="+mn-cs"/>
        </a:defRPr>
      </a:lvl6pPr>
      <a:lvl7pPr marL="9360278" indent="-720021" algn="l" defTabSz="2880086" rtl="0" eaLnBrk="1" latinLnBrk="0" hangingPunct="1">
        <a:lnSpc>
          <a:spcPct val="90000"/>
        </a:lnSpc>
        <a:spcBef>
          <a:spcPts val="1575"/>
        </a:spcBef>
        <a:buFont typeface="Arial" panose="020B0604020202020204" pitchFamily="34" charset="0"/>
        <a:buChar char="•"/>
        <a:defRPr sz="5669" kern="1200">
          <a:solidFill>
            <a:schemeClr val="tx1"/>
          </a:solidFill>
          <a:latin typeface="+mn-lt"/>
          <a:ea typeface="+mn-ea"/>
          <a:cs typeface="+mn-cs"/>
        </a:defRPr>
      </a:lvl7pPr>
      <a:lvl8pPr marL="10800321" indent="-720021" algn="l" defTabSz="2880086" rtl="0" eaLnBrk="1" latinLnBrk="0" hangingPunct="1">
        <a:lnSpc>
          <a:spcPct val="90000"/>
        </a:lnSpc>
        <a:spcBef>
          <a:spcPts val="1575"/>
        </a:spcBef>
        <a:buFont typeface="Arial" panose="020B0604020202020204" pitchFamily="34" charset="0"/>
        <a:buChar char="•"/>
        <a:defRPr sz="5669" kern="1200">
          <a:solidFill>
            <a:schemeClr val="tx1"/>
          </a:solidFill>
          <a:latin typeface="+mn-lt"/>
          <a:ea typeface="+mn-ea"/>
          <a:cs typeface="+mn-cs"/>
        </a:defRPr>
      </a:lvl8pPr>
      <a:lvl9pPr marL="12240364" indent="-720021" algn="l" defTabSz="2880086" rtl="0" eaLnBrk="1" latinLnBrk="0" hangingPunct="1">
        <a:lnSpc>
          <a:spcPct val="90000"/>
        </a:lnSpc>
        <a:spcBef>
          <a:spcPts val="1575"/>
        </a:spcBef>
        <a:buFont typeface="Arial" panose="020B0604020202020204" pitchFamily="34" charset="0"/>
        <a:buChar char="•"/>
        <a:defRPr sz="5669" kern="1200">
          <a:solidFill>
            <a:schemeClr val="tx1"/>
          </a:solidFill>
          <a:latin typeface="+mn-lt"/>
          <a:ea typeface="+mn-ea"/>
          <a:cs typeface="+mn-cs"/>
        </a:defRPr>
      </a:lvl9pPr>
    </p:bodyStyle>
    <p:otherStyle>
      <a:defPPr>
        <a:defRPr lang="en-US"/>
      </a:defPPr>
      <a:lvl1pPr marL="0" algn="l" defTabSz="2880086" rtl="0" eaLnBrk="1" latinLnBrk="0" hangingPunct="1">
        <a:defRPr sz="5669" kern="1200">
          <a:solidFill>
            <a:schemeClr val="tx1"/>
          </a:solidFill>
          <a:latin typeface="+mn-lt"/>
          <a:ea typeface="+mn-ea"/>
          <a:cs typeface="+mn-cs"/>
        </a:defRPr>
      </a:lvl1pPr>
      <a:lvl2pPr marL="1440043" algn="l" defTabSz="2880086" rtl="0" eaLnBrk="1" latinLnBrk="0" hangingPunct="1">
        <a:defRPr sz="5669" kern="1200">
          <a:solidFill>
            <a:schemeClr val="tx1"/>
          </a:solidFill>
          <a:latin typeface="+mn-lt"/>
          <a:ea typeface="+mn-ea"/>
          <a:cs typeface="+mn-cs"/>
        </a:defRPr>
      </a:lvl2pPr>
      <a:lvl3pPr marL="2880086" algn="l" defTabSz="2880086" rtl="0" eaLnBrk="1" latinLnBrk="0" hangingPunct="1">
        <a:defRPr sz="5669" kern="1200">
          <a:solidFill>
            <a:schemeClr val="tx1"/>
          </a:solidFill>
          <a:latin typeface="+mn-lt"/>
          <a:ea typeface="+mn-ea"/>
          <a:cs typeface="+mn-cs"/>
        </a:defRPr>
      </a:lvl3pPr>
      <a:lvl4pPr marL="4320129" algn="l" defTabSz="2880086" rtl="0" eaLnBrk="1" latinLnBrk="0" hangingPunct="1">
        <a:defRPr sz="5669" kern="1200">
          <a:solidFill>
            <a:schemeClr val="tx1"/>
          </a:solidFill>
          <a:latin typeface="+mn-lt"/>
          <a:ea typeface="+mn-ea"/>
          <a:cs typeface="+mn-cs"/>
        </a:defRPr>
      </a:lvl4pPr>
      <a:lvl5pPr marL="5760171" algn="l" defTabSz="2880086" rtl="0" eaLnBrk="1" latinLnBrk="0" hangingPunct="1">
        <a:defRPr sz="5669" kern="1200">
          <a:solidFill>
            <a:schemeClr val="tx1"/>
          </a:solidFill>
          <a:latin typeface="+mn-lt"/>
          <a:ea typeface="+mn-ea"/>
          <a:cs typeface="+mn-cs"/>
        </a:defRPr>
      </a:lvl5pPr>
      <a:lvl6pPr marL="7200214" algn="l" defTabSz="2880086" rtl="0" eaLnBrk="1" latinLnBrk="0" hangingPunct="1">
        <a:defRPr sz="5669" kern="1200">
          <a:solidFill>
            <a:schemeClr val="tx1"/>
          </a:solidFill>
          <a:latin typeface="+mn-lt"/>
          <a:ea typeface="+mn-ea"/>
          <a:cs typeface="+mn-cs"/>
        </a:defRPr>
      </a:lvl6pPr>
      <a:lvl7pPr marL="8640257" algn="l" defTabSz="2880086" rtl="0" eaLnBrk="1" latinLnBrk="0" hangingPunct="1">
        <a:defRPr sz="5669" kern="1200">
          <a:solidFill>
            <a:schemeClr val="tx1"/>
          </a:solidFill>
          <a:latin typeface="+mn-lt"/>
          <a:ea typeface="+mn-ea"/>
          <a:cs typeface="+mn-cs"/>
        </a:defRPr>
      </a:lvl7pPr>
      <a:lvl8pPr marL="10080300" algn="l" defTabSz="2880086" rtl="0" eaLnBrk="1" latinLnBrk="0" hangingPunct="1">
        <a:defRPr sz="5669" kern="1200">
          <a:solidFill>
            <a:schemeClr val="tx1"/>
          </a:solidFill>
          <a:latin typeface="+mn-lt"/>
          <a:ea typeface="+mn-ea"/>
          <a:cs typeface="+mn-cs"/>
        </a:defRPr>
      </a:lvl8pPr>
      <a:lvl9pPr marL="11520343" algn="l" defTabSz="2880086" rtl="0" eaLnBrk="1" latinLnBrk="0" hangingPunct="1">
        <a:defRPr sz="566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0D0FB3A-869C-4E32-BBCF-3D5E469D8AED}"/>
              </a:ext>
            </a:extLst>
          </p:cNvPr>
          <p:cNvSpPr>
            <a:spLocks noGrp="1"/>
          </p:cNvSpPr>
          <p:nvPr>
            <p:ph type="ctrTitle"/>
          </p:nvPr>
        </p:nvSpPr>
        <p:spPr>
          <a:xfrm>
            <a:off x="1310553" y="6092931"/>
            <a:ext cx="26179317" cy="3743539"/>
          </a:xfrm>
        </p:spPr>
        <p:txBody>
          <a:bodyPr anchor="ctr">
            <a:normAutofit/>
          </a:bodyPr>
          <a:lstStyle/>
          <a:p>
            <a:r>
              <a:rPr lang="pt-BR" sz="7000" b="1" dirty="0">
                <a:latin typeface="Arial" panose="020B0604020202020204" pitchFamily="34" charset="0"/>
                <a:cs typeface="Arial" panose="020B0604020202020204" pitchFamily="34" charset="0"/>
              </a:rPr>
              <a:t>TÍTULO DO PÔSTER EM FONTE ARIAL, TAMANHO 70, ALINHADO AO CENTRO, LETRAS MAIÚSCULAS E EM NEGRITO</a:t>
            </a:r>
          </a:p>
        </p:txBody>
      </p:sp>
      <p:sp>
        <p:nvSpPr>
          <p:cNvPr id="10" name="Título 1">
            <a:extLst>
              <a:ext uri="{FF2B5EF4-FFF2-40B4-BE49-F238E27FC236}">
                <a16:creationId xmlns:a16="http://schemas.microsoft.com/office/drawing/2014/main" id="{E158FD98-304D-4D39-930A-22969AFB8D91}"/>
              </a:ext>
            </a:extLst>
          </p:cNvPr>
          <p:cNvSpPr txBox="1">
            <a:spLocks/>
          </p:cNvSpPr>
          <p:nvPr/>
        </p:nvSpPr>
        <p:spPr>
          <a:xfrm>
            <a:off x="1310553" y="9417807"/>
            <a:ext cx="26179317" cy="3366605"/>
          </a:xfrm>
          <a:prstGeom prst="rect">
            <a:avLst/>
          </a:prstGeom>
        </p:spPr>
        <p:txBody>
          <a:bodyPr vert="horz" lIns="91440" tIns="45720" rIns="91440" bIns="45720" rtlCol="0" anchor="ctr">
            <a:normAutofit/>
          </a:bodyPr>
          <a:lstStyle>
            <a:lvl1pPr algn="ctr" defTabSz="2880086" rtl="0" eaLnBrk="1" latinLnBrk="0" hangingPunct="1">
              <a:lnSpc>
                <a:spcPct val="90000"/>
              </a:lnSpc>
              <a:spcBef>
                <a:spcPct val="0"/>
              </a:spcBef>
              <a:buNone/>
              <a:defRPr sz="18898" kern="1200">
                <a:solidFill>
                  <a:schemeClr val="tx1"/>
                </a:solidFill>
                <a:latin typeface="+mj-lt"/>
                <a:ea typeface="+mj-ea"/>
                <a:cs typeface="+mj-cs"/>
              </a:defRPr>
            </a:lvl1pPr>
          </a:lstStyle>
          <a:p>
            <a:pPr algn="l"/>
            <a:r>
              <a:rPr lang="pt-BR" sz="4400" dirty="0">
                <a:latin typeface="Times New Roman" panose="02020603050405020304" pitchFamily="18" charset="0"/>
                <a:cs typeface="Times New Roman" panose="02020603050405020304" pitchFamily="18" charset="0"/>
              </a:rPr>
              <a:t>Uma linha em branco (Times New Roman, tamanho 44)</a:t>
            </a:r>
          </a:p>
          <a:p>
            <a:pPr algn="l"/>
            <a:r>
              <a:rPr lang="pt-BR" sz="4400" b="1" dirty="0">
                <a:latin typeface="Times New Roman" panose="02020603050405020304" pitchFamily="18" charset="0"/>
                <a:cs typeface="Times New Roman" panose="02020603050405020304" pitchFamily="18" charset="0"/>
              </a:rPr>
              <a:t>Nome do autor principal (*), Nome do autor 2, Nome do autor N</a:t>
            </a:r>
          </a:p>
          <a:p>
            <a:pPr algn="l"/>
            <a:r>
              <a:rPr lang="pt-BR" sz="4400" b="1" dirty="0">
                <a:latin typeface="Times New Roman" panose="02020603050405020304" pitchFamily="18" charset="0"/>
                <a:cs typeface="Times New Roman" panose="02020603050405020304" pitchFamily="18" charset="0"/>
              </a:rPr>
              <a:t>Instituição/Universidade/Empresa e </a:t>
            </a:r>
            <a:r>
              <a:rPr lang="pt-BR" sz="4400" b="1" dirty="0" err="1">
                <a:latin typeface="Times New Roman" panose="02020603050405020304" pitchFamily="18" charset="0"/>
                <a:cs typeface="Times New Roman" panose="02020603050405020304" pitchFamily="18" charset="0"/>
              </a:rPr>
              <a:t>email</a:t>
            </a:r>
            <a:r>
              <a:rPr lang="pt-BR" sz="4400" b="1" dirty="0">
                <a:latin typeface="Times New Roman" panose="02020603050405020304" pitchFamily="18" charset="0"/>
                <a:cs typeface="Times New Roman" panose="02020603050405020304" pitchFamily="18" charset="0"/>
              </a:rPr>
              <a:t> do autor principal</a:t>
            </a:r>
          </a:p>
          <a:p>
            <a:pPr algn="l"/>
            <a:r>
              <a:rPr lang="pt-BR" sz="4400" dirty="0">
                <a:latin typeface="Times New Roman" panose="02020603050405020304" pitchFamily="18" charset="0"/>
                <a:cs typeface="Times New Roman" panose="02020603050405020304" pitchFamily="18" charset="0"/>
              </a:rPr>
              <a:t>Identificar o Autor Principal com (*), digitar usando fonte Times New Roman, tamanho 44, alinhado à esquerda.</a:t>
            </a:r>
          </a:p>
          <a:p>
            <a:pPr algn="l"/>
            <a:r>
              <a:rPr lang="pt-BR" sz="4400" dirty="0">
                <a:latin typeface="Times New Roman" panose="02020603050405020304" pitchFamily="18" charset="0"/>
                <a:cs typeface="Times New Roman" panose="02020603050405020304" pitchFamily="18" charset="0"/>
              </a:rPr>
              <a:t>Uma linha em branco (Times New Roman, tamanho 44)</a:t>
            </a:r>
          </a:p>
        </p:txBody>
      </p:sp>
      <p:sp>
        <p:nvSpPr>
          <p:cNvPr id="11" name="Título 1">
            <a:extLst>
              <a:ext uri="{FF2B5EF4-FFF2-40B4-BE49-F238E27FC236}">
                <a16:creationId xmlns:a16="http://schemas.microsoft.com/office/drawing/2014/main" id="{3FBED12E-9D03-487B-938F-AC65BF6DEB94}"/>
              </a:ext>
            </a:extLst>
          </p:cNvPr>
          <p:cNvSpPr txBox="1">
            <a:spLocks/>
          </p:cNvSpPr>
          <p:nvPr/>
        </p:nvSpPr>
        <p:spPr>
          <a:xfrm>
            <a:off x="1310552" y="13594482"/>
            <a:ext cx="26179317" cy="17117287"/>
          </a:xfrm>
          <a:prstGeom prst="rect">
            <a:avLst/>
          </a:prstGeom>
        </p:spPr>
        <p:txBody>
          <a:bodyPr vert="horz" lIns="91440" tIns="45720" rIns="91440" bIns="45720" numCol="2" spcCol="720000" rtlCol="0" anchor="ctr">
            <a:normAutofit/>
          </a:bodyPr>
          <a:lstStyle>
            <a:lvl1pPr algn="ctr" defTabSz="2880086" rtl="0" eaLnBrk="1" latinLnBrk="0" hangingPunct="1">
              <a:lnSpc>
                <a:spcPct val="90000"/>
              </a:lnSpc>
              <a:spcBef>
                <a:spcPct val="0"/>
              </a:spcBef>
              <a:buNone/>
              <a:defRPr sz="18898" kern="1200">
                <a:solidFill>
                  <a:schemeClr val="tx1"/>
                </a:solidFill>
                <a:latin typeface="+mj-lt"/>
                <a:ea typeface="+mj-ea"/>
                <a:cs typeface="+mj-cs"/>
              </a:defRPr>
            </a:lvl1pPr>
          </a:lstStyle>
          <a:p>
            <a:pPr algn="just"/>
            <a:r>
              <a:rPr lang="pt-BR" sz="4400" dirty="0">
                <a:latin typeface="Times New Roman" panose="02020603050405020304" pitchFamily="18" charset="0"/>
                <a:cs typeface="Times New Roman" panose="02020603050405020304" pitchFamily="18" charset="0"/>
              </a:rPr>
              <a:t>TAMANHO MÁXIMO DO PÔSTER: 0,80 m (largura) x 1,10 m (altura).</a:t>
            </a:r>
          </a:p>
          <a:p>
            <a:pPr algn="l"/>
            <a:endParaRPr lang="pt-BR" sz="4400" dirty="0">
              <a:latin typeface="Times New Roman" panose="02020603050405020304" pitchFamily="18" charset="0"/>
              <a:cs typeface="Times New Roman" panose="02020603050405020304" pitchFamily="18" charset="0"/>
            </a:endParaRPr>
          </a:p>
          <a:p>
            <a:r>
              <a:rPr lang="pt-BR" sz="4400" b="1" dirty="0">
                <a:latin typeface="Times New Roman" panose="02020603050405020304" pitchFamily="18" charset="0"/>
                <a:cs typeface="Times New Roman" panose="02020603050405020304" pitchFamily="18" charset="0"/>
              </a:rPr>
              <a:t>AS CORES DE FUNDO E DAS LETRAS SÃO DE LIVRE ESCOLHA DO AUTOR DO PÔSTER.</a:t>
            </a:r>
          </a:p>
          <a:p>
            <a:pPr algn="l"/>
            <a:endParaRPr lang="pt-BR" sz="4400" dirty="0">
              <a:latin typeface="Times New Roman" panose="02020603050405020304" pitchFamily="18" charset="0"/>
              <a:cs typeface="Times New Roman" panose="02020603050405020304" pitchFamily="18" charset="0"/>
            </a:endParaRPr>
          </a:p>
          <a:p>
            <a:pPr algn="just"/>
            <a:r>
              <a:rPr lang="pt-BR" sz="4400" b="1" dirty="0">
                <a:solidFill>
                  <a:srgbClr val="0070C0"/>
                </a:solidFill>
                <a:latin typeface="Times New Roman" panose="02020603050405020304" pitchFamily="18" charset="0"/>
                <a:cs typeface="Times New Roman" panose="02020603050405020304" pitchFamily="18" charset="0"/>
              </a:rPr>
              <a:t>Subtítulos</a:t>
            </a:r>
          </a:p>
          <a:p>
            <a:pPr algn="just"/>
            <a:r>
              <a:rPr lang="pt-BR" sz="4400" dirty="0">
                <a:latin typeface="Times New Roman" panose="02020603050405020304" pitchFamily="18" charset="0"/>
                <a:cs typeface="Times New Roman" panose="02020603050405020304" pitchFamily="18" charset="0"/>
              </a:rPr>
              <a:t>Os subtítulos deverão ser escritos em Estilo Normal, fonte Times New Roman, tamanho 44 e em negrito.</a:t>
            </a:r>
          </a:p>
          <a:p>
            <a:pPr algn="just"/>
            <a:endParaRPr lang="pt-BR" sz="4400" dirty="0">
              <a:latin typeface="Times New Roman" panose="02020603050405020304" pitchFamily="18" charset="0"/>
              <a:cs typeface="Times New Roman" panose="02020603050405020304" pitchFamily="18" charset="0"/>
            </a:endParaRPr>
          </a:p>
          <a:p>
            <a:pPr algn="just"/>
            <a:r>
              <a:rPr lang="pt-BR" sz="4400" b="1" dirty="0">
                <a:solidFill>
                  <a:srgbClr val="0070C0"/>
                </a:solidFill>
                <a:latin typeface="Times New Roman" panose="02020603050405020304" pitchFamily="18" charset="0"/>
                <a:cs typeface="Times New Roman" panose="02020603050405020304" pitchFamily="18" charset="0"/>
              </a:rPr>
              <a:t>Texto geral</a:t>
            </a:r>
          </a:p>
          <a:p>
            <a:pPr algn="just"/>
            <a:r>
              <a:rPr lang="pt-BR" sz="4400" dirty="0">
                <a:latin typeface="Times New Roman" panose="02020603050405020304" pitchFamily="18" charset="0"/>
                <a:cs typeface="Times New Roman" panose="02020603050405020304" pitchFamily="18" charset="0"/>
              </a:rPr>
              <a:t>O texto em geral deverá ser escrito em Estilo Normal, com alinhamento de parágrafo justificado, fonte Times New Roman, tamanho 44.</a:t>
            </a:r>
          </a:p>
          <a:p>
            <a:pPr algn="just"/>
            <a:endParaRPr lang="pt-BR" sz="4400" dirty="0">
              <a:latin typeface="Times New Roman" panose="02020603050405020304" pitchFamily="18" charset="0"/>
              <a:cs typeface="Times New Roman" panose="02020603050405020304" pitchFamily="18" charset="0"/>
            </a:endParaRPr>
          </a:p>
          <a:p>
            <a:pPr algn="just"/>
            <a:r>
              <a:rPr lang="pt-BR" sz="4400" dirty="0">
                <a:latin typeface="Times New Roman" panose="02020603050405020304" pitchFamily="18" charset="0"/>
                <a:cs typeface="Times New Roman" panose="02020603050405020304" pitchFamily="18" charset="0"/>
              </a:rPr>
              <a:t>Recomenda-se utilizar formato de texto em colunas duplas ou triplas.</a:t>
            </a:r>
          </a:p>
          <a:p>
            <a:pPr algn="l"/>
            <a:endParaRPr lang="pt-BR" sz="4400" dirty="0">
              <a:latin typeface="Times New Roman" panose="02020603050405020304" pitchFamily="18" charset="0"/>
              <a:cs typeface="Times New Roman" panose="02020603050405020304" pitchFamily="18" charset="0"/>
            </a:endParaRPr>
          </a:p>
          <a:p>
            <a:pPr algn="l"/>
            <a:endParaRPr lang="pt-BR" sz="4400" dirty="0">
              <a:latin typeface="Times New Roman" panose="02020603050405020304" pitchFamily="18" charset="0"/>
              <a:cs typeface="Times New Roman" panose="02020603050405020304" pitchFamily="18" charset="0"/>
            </a:endParaRPr>
          </a:p>
          <a:p>
            <a:pPr algn="l"/>
            <a:endParaRPr lang="pt-BR" sz="4400" dirty="0">
              <a:latin typeface="Times New Roman" panose="02020603050405020304" pitchFamily="18" charset="0"/>
              <a:cs typeface="Times New Roman" panose="02020603050405020304" pitchFamily="18" charset="0"/>
            </a:endParaRPr>
          </a:p>
          <a:p>
            <a:pPr algn="l"/>
            <a:endParaRPr lang="pt-BR" sz="4400" dirty="0">
              <a:latin typeface="Times New Roman" panose="02020603050405020304" pitchFamily="18" charset="0"/>
              <a:cs typeface="Times New Roman" panose="02020603050405020304" pitchFamily="18" charset="0"/>
            </a:endParaRPr>
          </a:p>
          <a:p>
            <a:pPr algn="l"/>
            <a:endParaRPr lang="pt-BR" sz="4400" dirty="0">
              <a:latin typeface="Times New Roman" panose="02020603050405020304" pitchFamily="18" charset="0"/>
              <a:cs typeface="Times New Roman" panose="02020603050405020304" pitchFamily="18" charset="0"/>
            </a:endParaRPr>
          </a:p>
          <a:p>
            <a:pPr algn="l"/>
            <a:endParaRPr lang="pt-BR" sz="4400" dirty="0">
              <a:latin typeface="Times New Roman" panose="02020603050405020304" pitchFamily="18" charset="0"/>
              <a:cs typeface="Times New Roman" panose="02020603050405020304" pitchFamily="18" charset="0"/>
            </a:endParaRPr>
          </a:p>
          <a:p>
            <a:pPr algn="l"/>
            <a:endParaRPr lang="pt-BR" sz="4400" dirty="0">
              <a:latin typeface="Times New Roman" panose="02020603050405020304" pitchFamily="18" charset="0"/>
              <a:cs typeface="Times New Roman" panose="02020603050405020304" pitchFamily="18" charset="0"/>
            </a:endParaRPr>
          </a:p>
          <a:p>
            <a:pPr algn="l"/>
            <a:endParaRPr lang="pt-BR" sz="4400" dirty="0">
              <a:latin typeface="Times New Roman" panose="02020603050405020304" pitchFamily="18" charset="0"/>
              <a:cs typeface="Times New Roman" panose="02020603050405020304" pitchFamily="18" charset="0"/>
            </a:endParaRPr>
          </a:p>
          <a:p>
            <a:pPr algn="l"/>
            <a:endParaRPr lang="pt-BR" sz="4400" dirty="0">
              <a:latin typeface="Times New Roman" panose="02020603050405020304" pitchFamily="18" charset="0"/>
              <a:cs typeface="Times New Roman" panose="02020603050405020304" pitchFamily="18" charset="0"/>
            </a:endParaRPr>
          </a:p>
          <a:p>
            <a:pPr algn="l"/>
            <a:endParaRPr lang="pt-BR" sz="4400" dirty="0">
              <a:latin typeface="Times New Roman" panose="02020603050405020304" pitchFamily="18" charset="0"/>
              <a:cs typeface="Times New Roman" panose="02020603050405020304" pitchFamily="18" charset="0"/>
            </a:endParaRPr>
          </a:p>
          <a:p>
            <a:pPr algn="l"/>
            <a:endParaRPr lang="pt-BR" sz="4400" dirty="0">
              <a:latin typeface="Times New Roman" panose="02020603050405020304" pitchFamily="18" charset="0"/>
              <a:cs typeface="Times New Roman" panose="02020603050405020304" pitchFamily="18" charset="0"/>
            </a:endParaRPr>
          </a:p>
          <a:p>
            <a:pPr algn="just"/>
            <a:r>
              <a:rPr lang="pt-BR" sz="4400" b="1" dirty="0">
                <a:solidFill>
                  <a:srgbClr val="0070C0"/>
                </a:solidFill>
                <a:latin typeface="Times New Roman" panose="02020603050405020304" pitchFamily="18" charset="0"/>
                <a:cs typeface="Times New Roman" panose="02020603050405020304" pitchFamily="18" charset="0"/>
              </a:rPr>
              <a:t>Figuras, Tabelas, Quadros e Mapas</a:t>
            </a:r>
            <a:endParaRPr lang="pt-BR" sz="4400" dirty="0">
              <a:latin typeface="Times New Roman" panose="02020603050405020304" pitchFamily="18" charset="0"/>
              <a:cs typeface="Times New Roman" panose="02020603050405020304" pitchFamily="18" charset="0"/>
            </a:endParaRPr>
          </a:p>
          <a:p>
            <a:pPr algn="just"/>
            <a:r>
              <a:rPr lang="pt-BR" sz="4400" dirty="0">
                <a:latin typeface="Times New Roman" panose="02020603050405020304" pitchFamily="18" charset="0"/>
                <a:cs typeface="Times New Roman" panose="02020603050405020304" pitchFamily="18" charset="0"/>
              </a:rPr>
              <a:t>Estes elementos deverão ter um tamanho suficiente para que possam ser facilmente visualizados pelos leitores. Recomenda-se que sejam colocados na metade superior do pôster.</a:t>
            </a:r>
          </a:p>
        </p:txBody>
      </p:sp>
      <p:sp>
        <p:nvSpPr>
          <p:cNvPr id="12" name="Título 1">
            <a:extLst>
              <a:ext uri="{FF2B5EF4-FFF2-40B4-BE49-F238E27FC236}">
                <a16:creationId xmlns:a16="http://schemas.microsoft.com/office/drawing/2014/main" id="{E1D6F475-B9B7-4896-9B4A-44FF9E36DD2E}"/>
              </a:ext>
            </a:extLst>
          </p:cNvPr>
          <p:cNvSpPr txBox="1">
            <a:spLocks/>
          </p:cNvSpPr>
          <p:nvPr/>
        </p:nvSpPr>
        <p:spPr>
          <a:xfrm>
            <a:off x="1310552" y="31233979"/>
            <a:ext cx="26179317" cy="6978316"/>
          </a:xfrm>
          <a:prstGeom prst="rect">
            <a:avLst/>
          </a:prstGeom>
        </p:spPr>
        <p:txBody>
          <a:bodyPr vert="horz" lIns="91440" tIns="45720" rIns="91440" bIns="45720" rtlCol="0" anchor="ctr">
            <a:noAutofit/>
          </a:bodyPr>
          <a:lstStyle>
            <a:lvl1pPr algn="ctr" defTabSz="2880086" rtl="0" eaLnBrk="1" latinLnBrk="0" hangingPunct="1">
              <a:lnSpc>
                <a:spcPct val="90000"/>
              </a:lnSpc>
              <a:spcBef>
                <a:spcPct val="0"/>
              </a:spcBef>
              <a:buNone/>
              <a:defRPr sz="18898" kern="1200">
                <a:solidFill>
                  <a:schemeClr val="tx1"/>
                </a:solidFill>
                <a:latin typeface="+mj-lt"/>
                <a:ea typeface="+mj-ea"/>
                <a:cs typeface="+mj-cs"/>
              </a:defRPr>
            </a:lvl1pPr>
          </a:lstStyle>
          <a:p>
            <a:pPr algn="just"/>
            <a:r>
              <a:rPr lang="pt-BR" sz="4000" b="1" dirty="0">
                <a:solidFill>
                  <a:srgbClr val="0070C0"/>
                </a:solidFill>
                <a:latin typeface="Times New Roman" panose="02020603050405020304" pitchFamily="18" charset="0"/>
                <a:cs typeface="Times New Roman" panose="02020603050405020304" pitchFamily="18" charset="0"/>
              </a:rPr>
              <a:t>Referências</a:t>
            </a:r>
          </a:p>
          <a:p>
            <a:pPr algn="just"/>
            <a:r>
              <a:rPr lang="pt-BR" sz="4000" dirty="0">
                <a:latin typeface="Times New Roman" panose="02020603050405020304" pitchFamily="18" charset="0"/>
                <a:cs typeface="Times New Roman" panose="02020603050405020304" pitchFamily="18" charset="0"/>
              </a:rPr>
              <a:t>Ao final do pôster deverão ser citadas as Referências, utilizando fonte Times New Roman, Tamanho 40, com alinhamento de parágrafo justificado, sem espaçamento entre cada referência. As referências deverão estar em ordem alfabética:</a:t>
            </a:r>
          </a:p>
          <a:p>
            <a:pPr algn="just"/>
            <a:endParaRPr lang="pt-BR" sz="4000" dirty="0">
              <a:latin typeface="Times New Roman" panose="02020603050405020304" pitchFamily="18" charset="0"/>
              <a:cs typeface="Times New Roman" panose="02020603050405020304" pitchFamily="18" charset="0"/>
            </a:endParaRPr>
          </a:p>
          <a:p>
            <a:pPr algn="just"/>
            <a:r>
              <a:rPr lang="pt-BR" sz="4000" dirty="0">
                <a:latin typeface="Times New Roman" panose="02020603050405020304" pitchFamily="18" charset="0"/>
                <a:cs typeface="Times New Roman" panose="02020603050405020304" pitchFamily="18" charset="0"/>
              </a:rPr>
              <a:t>BRITEZ, C.; PACHECO, J.; LEVY, S. y HELENE, P. </a:t>
            </a:r>
            <a:r>
              <a:rPr lang="pt-BR" sz="4000" b="1" dirty="0">
                <a:latin typeface="Times New Roman" panose="02020603050405020304" pitchFamily="18" charset="0"/>
                <a:cs typeface="Times New Roman" panose="02020603050405020304" pitchFamily="18" charset="0"/>
              </a:rPr>
              <a:t>Uso </a:t>
            </a:r>
            <a:r>
              <a:rPr lang="pt-BR" sz="4000" b="1" dirty="0" err="1">
                <a:latin typeface="Times New Roman" panose="02020603050405020304" pitchFamily="18" charset="0"/>
                <a:cs typeface="Times New Roman" panose="02020603050405020304" pitchFamily="18" charset="0"/>
              </a:rPr>
              <a:t>del</a:t>
            </a:r>
            <a:r>
              <a:rPr lang="pt-BR" sz="4000" b="1" dirty="0">
                <a:latin typeface="Times New Roman" panose="02020603050405020304" pitchFamily="18" charset="0"/>
                <a:cs typeface="Times New Roman" panose="02020603050405020304" pitchFamily="18" charset="0"/>
              </a:rPr>
              <a:t> </a:t>
            </a:r>
            <a:r>
              <a:rPr lang="pt-BR" sz="4000" b="1" dirty="0" err="1">
                <a:latin typeface="Times New Roman" panose="02020603050405020304" pitchFamily="18" charset="0"/>
                <a:cs typeface="Times New Roman" panose="02020603050405020304" pitchFamily="18" charset="0"/>
              </a:rPr>
              <a:t>hormigón</a:t>
            </a:r>
            <a:r>
              <a:rPr lang="pt-BR" sz="4000" b="1" dirty="0">
                <a:latin typeface="Times New Roman" panose="02020603050405020304" pitchFamily="18" charset="0"/>
                <a:cs typeface="Times New Roman" panose="02020603050405020304" pitchFamily="18" charset="0"/>
              </a:rPr>
              <a:t> de altas prestaciones </a:t>
            </a:r>
            <a:r>
              <a:rPr lang="pt-BR" sz="4000" b="1" dirty="0" err="1">
                <a:latin typeface="Times New Roman" panose="02020603050405020304" pitchFamily="18" charset="0"/>
                <a:cs typeface="Times New Roman" panose="02020603050405020304" pitchFamily="18" charset="0"/>
              </a:rPr>
              <a:t>en</a:t>
            </a:r>
            <a:r>
              <a:rPr lang="pt-BR" sz="4000" b="1" dirty="0">
                <a:latin typeface="Times New Roman" panose="02020603050405020304" pitchFamily="18" charset="0"/>
                <a:cs typeface="Times New Roman" panose="02020603050405020304" pitchFamily="18" charset="0"/>
              </a:rPr>
              <a:t> </a:t>
            </a:r>
            <a:r>
              <a:rPr lang="pt-BR" sz="4000" b="1" dirty="0" err="1">
                <a:latin typeface="Times New Roman" panose="02020603050405020304" pitchFamily="18" charset="0"/>
                <a:cs typeface="Times New Roman" panose="02020603050405020304" pitchFamily="18" charset="0"/>
              </a:rPr>
              <a:t>columnas</a:t>
            </a:r>
            <a:r>
              <a:rPr lang="pt-BR" sz="4000" b="1" dirty="0">
                <a:latin typeface="Times New Roman" panose="02020603050405020304" pitchFamily="18" charset="0"/>
                <a:cs typeface="Times New Roman" panose="02020603050405020304" pitchFamily="18" charset="0"/>
              </a:rPr>
              <a:t> </a:t>
            </a:r>
            <a:r>
              <a:rPr lang="pt-BR" sz="4000" b="1" dirty="0" err="1">
                <a:latin typeface="Times New Roman" panose="02020603050405020304" pitchFamily="18" charset="0"/>
                <a:cs typeface="Times New Roman" panose="02020603050405020304" pitchFamily="18" charset="0"/>
              </a:rPr>
              <a:t>estructurales</a:t>
            </a:r>
            <a:r>
              <a:rPr lang="pt-BR" sz="4000" b="1" dirty="0">
                <a:latin typeface="Times New Roman" panose="02020603050405020304" pitchFamily="18" charset="0"/>
                <a:cs typeface="Times New Roman" panose="02020603050405020304" pitchFamily="18" charset="0"/>
              </a:rPr>
              <a:t> </a:t>
            </a:r>
            <a:r>
              <a:rPr lang="pt-BR" sz="4000" b="1" dirty="0" err="1">
                <a:latin typeface="Times New Roman" panose="02020603050405020304" pitchFamily="18" charset="0"/>
                <a:cs typeface="Times New Roman" panose="02020603050405020304" pitchFamily="18" charset="0"/>
              </a:rPr>
              <a:t>con</a:t>
            </a:r>
            <a:r>
              <a:rPr lang="pt-BR" sz="4000" b="1" dirty="0">
                <a:latin typeface="Times New Roman" panose="02020603050405020304" pitchFamily="18" charset="0"/>
                <a:cs typeface="Times New Roman" panose="02020603050405020304" pitchFamily="18" charset="0"/>
              </a:rPr>
              <a:t> vistas a </a:t>
            </a:r>
            <a:r>
              <a:rPr lang="pt-BR" sz="4000" b="1" dirty="0" err="1">
                <a:latin typeface="Times New Roman" panose="02020603050405020304" pitchFamily="18" charset="0"/>
                <a:cs typeface="Times New Roman" panose="02020603050405020304" pitchFamily="18" charset="0"/>
              </a:rPr>
              <a:t>la</a:t>
            </a:r>
            <a:r>
              <a:rPr lang="pt-BR" sz="4000" b="1" dirty="0">
                <a:latin typeface="Times New Roman" panose="02020603050405020304" pitchFamily="18" charset="0"/>
                <a:cs typeface="Times New Roman" panose="02020603050405020304" pitchFamily="18" charset="0"/>
              </a:rPr>
              <a:t> </a:t>
            </a:r>
            <a:r>
              <a:rPr lang="pt-BR" sz="4000" b="1" dirty="0" err="1">
                <a:latin typeface="Times New Roman" panose="02020603050405020304" pitchFamily="18" charset="0"/>
                <a:cs typeface="Times New Roman" panose="02020603050405020304" pitchFamily="18" charset="0"/>
              </a:rPr>
              <a:t>sostenibilidad</a:t>
            </a:r>
            <a:r>
              <a:rPr lang="pt-BR" sz="4000" b="1" dirty="0">
                <a:latin typeface="Times New Roman" panose="02020603050405020304" pitchFamily="18" charset="0"/>
                <a:cs typeface="Times New Roman" panose="02020603050405020304" pitchFamily="18" charset="0"/>
              </a:rPr>
              <a:t>. </a:t>
            </a:r>
            <a:r>
              <a:rPr lang="pt-BR" sz="4000" dirty="0">
                <a:latin typeface="Times New Roman" panose="02020603050405020304" pitchFamily="18" charset="0"/>
                <a:cs typeface="Times New Roman" panose="02020603050405020304" pitchFamily="18" charset="0"/>
              </a:rPr>
              <a:t>Revista ALCONPAT, vol. 5, </a:t>
            </a:r>
            <a:r>
              <a:rPr lang="pt-BR" sz="4000" dirty="0" err="1">
                <a:latin typeface="Times New Roman" panose="02020603050405020304" pitchFamily="18" charset="0"/>
                <a:cs typeface="Times New Roman" panose="02020603050405020304" pitchFamily="18" charset="0"/>
              </a:rPr>
              <a:t>pgs</a:t>
            </a:r>
            <a:r>
              <a:rPr lang="pt-BR" sz="4000" dirty="0">
                <a:latin typeface="Times New Roman" panose="02020603050405020304" pitchFamily="18" charset="0"/>
                <a:cs typeface="Times New Roman" panose="02020603050405020304" pitchFamily="18" charset="0"/>
              </a:rPr>
              <a:t> 74-83. Mérida, México: 2015.</a:t>
            </a:r>
          </a:p>
          <a:p>
            <a:pPr algn="just"/>
            <a:r>
              <a:rPr lang="pt-BR" sz="4000" dirty="0">
                <a:latin typeface="Times New Roman" panose="02020603050405020304" pitchFamily="18" charset="0"/>
                <a:cs typeface="Times New Roman" panose="02020603050405020304" pitchFamily="18" charset="0"/>
              </a:rPr>
              <a:t>FAGUNDES, D. F. et al. </a:t>
            </a:r>
            <a:r>
              <a:rPr lang="pt-BR" sz="4000" b="1" dirty="0">
                <a:latin typeface="Times New Roman" panose="02020603050405020304" pitchFamily="18" charset="0"/>
                <a:cs typeface="Times New Roman" panose="02020603050405020304" pitchFamily="18" charset="0"/>
              </a:rPr>
              <a:t>Ensaios em laboratório e em centrífuga de Argilas Marinhas da Região Offshore da Bacia de Campos.</a:t>
            </a:r>
            <a:r>
              <a:rPr lang="pt-BR" sz="4000" dirty="0">
                <a:latin typeface="Times New Roman" panose="02020603050405020304" pitchFamily="18" charset="0"/>
                <a:cs typeface="Times New Roman" panose="02020603050405020304" pitchFamily="18" charset="0"/>
              </a:rPr>
              <a:t> Rio de Janeiro: 2011.</a:t>
            </a:r>
          </a:p>
          <a:p>
            <a:pPr algn="just"/>
            <a:r>
              <a:rPr lang="pt-BR" sz="4000" dirty="0">
                <a:latin typeface="Times New Roman" panose="02020603050405020304" pitchFamily="18" charset="0"/>
                <a:cs typeface="Times New Roman" panose="02020603050405020304" pitchFamily="18" charset="0"/>
              </a:rPr>
              <a:t>G. MOHAMAD; J. ACCORDI; L.E. ROCA. </a:t>
            </a:r>
            <a:r>
              <a:rPr lang="pt-BR" sz="4000" b="1" dirty="0">
                <a:latin typeface="Times New Roman" panose="02020603050405020304" pitchFamily="18" charset="0"/>
                <a:cs typeface="Times New Roman" panose="02020603050405020304" pitchFamily="18" charset="0"/>
              </a:rPr>
              <a:t>Avaliação da associação de compósito de fibra de vidro e carbono no reforço de madeira de </a:t>
            </a:r>
            <a:r>
              <a:rPr lang="pt-BR" sz="4000" b="1" dirty="0" err="1">
                <a:latin typeface="Times New Roman" panose="02020603050405020304" pitchFamily="18" charset="0"/>
                <a:cs typeface="Times New Roman" panose="02020603050405020304" pitchFamily="18" charset="0"/>
              </a:rPr>
              <a:t>eucalyptus</a:t>
            </a:r>
            <a:r>
              <a:rPr lang="pt-BR" sz="4000" b="1" dirty="0">
                <a:latin typeface="Times New Roman" panose="02020603050405020304" pitchFamily="18" charset="0"/>
                <a:cs typeface="Times New Roman" panose="02020603050405020304" pitchFamily="18" charset="0"/>
              </a:rPr>
              <a:t> in natura e </a:t>
            </a:r>
            <a:r>
              <a:rPr lang="pt-BR" sz="4000" b="1" dirty="0" err="1">
                <a:latin typeface="Times New Roman" panose="02020603050405020304" pitchFamily="18" charset="0"/>
                <a:cs typeface="Times New Roman" panose="02020603050405020304" pitchFamily="18" charset="0"/>
              </a:rPr>
              <a:t>autoclavada</a:t>
            </a:r>
            <a:r>
              <a:rPr lang="pt-BR" sz="4000" b="1" dirty="0">
                <a:latin typeface="Times New Roman" panose="02020603050405020304" pitchFamily="18" charset="0"/>
                <a:cs typeface="Times New Roman" panose="02020603050405020304" pitchFamily="18" charset="0"/>
              </a:rPr>
              <a:t>. </a:t>
            </a:r>
            <a:r>
              <a:rPr lang="pt-BR" sz="4000" dirty="0" err="1">
                <a:latin typeface="Times New Roman" panose="02020603050405020304" pitchFamily="18" charset="0"/>
                <a:cs typeface="Times New Roman" panose="02020603050405020304" pitchFamily="18" charset="0"/>
              </a:rPr>
              <a:t>Materia</a:t>
            </a:r>
            <a:r>
              <a:rPr lang="pt-BR" sz="4000" dirty="0">
                <a:latin typeface="Times New Roman" panose="02020603050405020304" pitchFamily="18" charset="0"/>
                <a:cs typeface="Times New Roman" panose="02020603050405020304" pitchFamily="18" charset="0"/>
              </a:rPr>
              <a:t> (Rio J.) vol.16 no.1 Rio de Janeiro: 2011.</a:t>
            </a:r>
          </a:p>
          <a:p>
            <a:pPr algn="just"/>
            <a:r>
              <a:rPr lang="pt-BR" sz="4000" dirty="0">
                <a:latin typeface="Times New Roman" panose="02020603050405020304" pitchFamily="18" charset="0"/>
                <a:cs typeface="Times New Roman" panose="02020603050405020304" pitchFamily="18" charset="0"/>
              </a:rPr>
              <a:t>HELENE, P. R. </a:t>
            </a:r>
            <a:r>
              <a:rPr lang="pt-BR" sz="4000" b="1" dirty="0">
                <a:latin typeface="Times New Roman" panose="02020603050405020304" pitchFamily="18" charset="0"/>
                <a:cs typeface="Times New Roman" panose="02020603050405020304" pitchFamily="18" charset="0"/>
              </a:rPr>
              <a:t>Contribuição ao estudo da corrosão em armaduras de concreto armado. </a:t>
            </a:r>
            <a:r>
              <a:rPr lang="pt-BR" sz="4000" dirty="0">
                <a:latin typeface="Times New Roman" panose="02020603050405020304" pitchFamily="18" charset="0"/>
                <a:cs typeface="Times New Roman" panose="02020603050405020304" pitchFamily="18" charset="0"/>
              </a:rPr>
              <a:t>Universidade de São Paulo – USP. São Paulo: fev. 1993.</a:t>
            </a:r>
          </a:p>
        </p:txBody>
      </p:sp>
    </p:spTree>
    <p:extLst>
      <p:ext uri="{BB962C8B-B14F-4D97-AF65-F5344CB8AC3E}">
        <p14:creationId xmlns:p14="http://schemas.microsoft.com/office/powerpoint/2010/main" val="326806809"/>
      </p:ext>
    </p:extLst>
  </p:cSld>
  <p:clrMapOvr>
    <a:masterClrMapping/>
  </p:clrMapOvr>
</p:sld>
</file>

<file path=ppt/theme/theme1.xml><?xml version="1.0" encoding="utf-8"?>
<a:theme xmlns:a="http://schemas.openxmlformats.org/drawingml/2006/main" name="Tema do Office">
  <a:themeElements>
    <a:clrScheme name="Tema do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o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o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111</TotalTime>
  <Words>415</Words>
  <Application>Microsoft Office PowerPoint</Application>
  <PresentationFormat>Personalizar</PresentationFormat>
  <Paragraphs>37</Paragraphs>
  <Slides>1</Slides>
  <Notes>0</Notes>
  <HiddenSlides>0</HiddenSlides>
  <MMClips>0</MMClips>
  <ScaleCrop>false</ScaleCrop>
  <HeadingPairs>
    <vt:vector size="6" baseType="variant">
      <vt:variant>
        <vt:lpstr>Fontes usadas</vt:lpstr>
      </vt:variant>
      <vt:variant>
        <vt:i4>4</vt:i4>
      </vt:variant>
      <vt:variant>
        <vt:lpstr>Tema</vt:lpstr>
      </vt:variant>
      <vt:variant>
        <vt:i4>1</vt:i4>
      </vt:variant>
      <vt:variant>
        <vt:lpstr>Títulos de slides</vt:lpstr>
      </vt:variant>
      <vt:variant>
        <vt:i4>1</vt:i4>
      </vt:variant>
    </vt:vector>
  </HeadingPairs>
  <TitlesOfParts>
    <vt:vector size="6" baseType="lpstr">
      <vt:lpstr>Arial</vt:lpstr>
      <vt:lpstr>Calibri</vt:lpstr>
      <vt:lpstr>Calibri Light</vt:lpstr>
      <vt:lpstr>Times New Roman</vt:lpstr>
      <vt:lpstr>Tema do Office</vt:lpstr>
      <vt:lpstr>TÍTULO DO PÔSTER EM FONTE ARIAL, TAMANHO 70, ALINHADO AO CENTRO, LETRAS MAIÚSCULAS E EM NEGRITO</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TÍTULO DO PÔSTER EM FONTE ARIAL, TAMANHO 70, ALINHADO AO CENTRO, LETRAS MAIÚSCULAS E EM NEGRITO</dc:title>
  <dc:creator>George Hugo</dc:creator>
  <cp:lastModifiedBy>George Hugo</cp:lastModifiedBy>
  <cp:revision>6</cp:revision>
  <dcterms:created xsi:type="dcterms:W3CDTF">2019-07-31T18:43:58Z</dcterms:created>
  <dcterms:modified xsi:type="dcterms:W3CDTF">2019-07-31T21:08:26Z</dcterms:modified>
</cp:coreProperties>
</file>